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468" r:id="rId2"/>
    <p:sldId id="498" r:id="rId3"/>
    <p:sldId id="522" r:id="rId4"/>
    <p:sldId id="516" r:id="rId5"/>
    <p:sldId id="517" r:id="rId6"/>
    <p:sldId id="518" r:id="rId7"/>
    <p:sldId id="519" r:id="rId8"/>
    <p:sldId id="521" r:id="rId9"/>
    <p:sldId id="509" r:id="rId10"/>
    <p:sldId id="523" r:id="rId11"/>
    <p:sldId id="502" r:id="rId12"/>
    <p:sldId id="508" r:id="rId13"/>
    <p:sldId id="507" r:id="rId14"/>
    <p:sldId id="506" r:id="rId15"/>
    <p:sldId id="505" r:id="rId16"/>
    <p:sldId id="504" r:id="rId17"/>
    <p:sldId id="510" r:id="rId18"/>
    <p:sldId id="511" r:id="rId19"/>
    <p:sldId id="514" r:id="rId20"/>
    <p:sldId id="520" r:id="rId21"/>
    <p:sldId id="524" r:id="rId22"/>
    <p:sldId id="528" r:id="rId23"/>
    <p:sldId id="529" r:id="rId24"/>
    <p:sldId id="526" r:id="rId25"/>
    <p:sldId id="525" r:id="rId26"/>
    <p:sldId id="527" r:id="rId27"/>
    <p:sldId id="264" r:id="rId2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A900"/>
    <a:srgbClr val="FFF5EA"/>
    <a:srgbClr val="38AA00"/>
    <a:srgbClr val="766363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F2B5F-2D30-C609-FB1C-E9AF03943C7E}" v="2" dt="2024-03-12T02:11:39.295"/>
    <p1510:client id="{5948AEB5-1214-D4A5-E8D3-E2B8E88326F0}" v="8" dt="2024-03-12T11:24:41.868"/>
    <p1510:client id="{7528749F-1A26-2C2F-FF2C-545F48F9E6D3}" v="447" dt="2024-03-12T11:49:35.380"/>
    <p1510:client id="{8BCFD8B4-3B2F-1DDA-F581-E7B55A729A02}" v="11" dt="2024-03-11T14:19:50.447"/>
    <p1510:client id="{8EC90372-B263-6AD0-AC6F-1CBA2C7864A0}" v="255" dt="2024-03-12T02:31:41.827"/>
    <p1510:client id="{90029285-BAAA-83D6-529F-FF542C584A37}" v="2" dt="2024-03-12T11:20:54.428"/>
    <p1510:client id="{BF45991F-04CF-F9E9-3D6D-9785C57571DC}" v="43" dt="2024-03-11T14:22:58.880"/>
    <p1510:client id="{CBA4E6B0-1962-3166-49E7-06CE37ED338C}" v="34" dt="2024-03-11T14:23:10.866"/>
    <p1510:client id="{D871CFA6-A79D-E1B3-8689-9BE68B75FDD5}" v="20" dt="2024-03-11T13:50:37.374"/>
    <p1510:client id="{DAD0F3DB-FE05-9E86-1713-CEE509A4D171}" v="71" dt="2024-03-12T11:18:30.172"/>
    <p1510:client id="{F2769329-D3D4-A6B4-3FC9-88DBB1173E0B}" v="126" dt="2024-03-11T12:19:11.182"/>
    <p1510:client id="{FD73F8CF-BAA6-A290-6FB8-68C999F74E63}" v="10" dt="2024-03-11T14:58:25.6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a Patricia Rubio Rodriguez" userId="S::lina.patriciar@soy.sena.edu.co::7f07baf3-0c55-4bab-8c41-cd4cc885a071" providerId="AD" clId="Web-{F1779DE7-393E-C500-4222-195FEBAE3ADE}"/>
    <pc:docChg chg="addSld delSld modSld sldOrd">
      <pc:chgData name="Lina Patricia Rubio Rodriguez" userId="S::lina.patriciar@soy.sena.edu.co::7f07baf3-0c55-4bab-8c41-cd4cc885a071" providerId="AD" clId="Web-{F1779DE7-393E-C500-4222-195FEBAE3ADE}" dt="2024-03-06T12:26:32.586" v="425" actId="1076"/>
      <pc:docMkLst>
        <pc:docMk/>
      </pc:docMkLst>
      <pc:sldChg chg="addSp delSp modSp">
        <pc:chgData name="Lina Patricia Rubio Rodriguez" userId="S::lina.patriciar@soy.sena.edu.co::7f07baf3-0c55-4bab-8c41-cd4cc885a071" providerId="AD" clId="Web-{F1779DE7-393E-C500-4222-195FEBAE3ADE}" dt="2024-03-06T12:26:32.586" v="425" actId="1076"/>
        <pc:sldMkLst>
          <pc:docMk/>
          <pc:sldMk cId="2099732435" sldId="498"/>
        </pc:sldMkLst>
        <pc:spChg chg="add mod">
          <ac:chgData name="Lina Patricia Rubio Rodriguez" userId="S::lina.patriciar@soy.sena.edu.co::7f07baf3-0c55-4bab-8c41-cd4cc885a071" providerId="AD" clId="Web-{F1779DE7-393E-C500-4222-195FEBAE3ADE}" dt="2024-03-06T12:26:02.835" v="422" actId="20577"/>
          <ac:spMkLst>
            <pc:docMk/>
            <pc:sldMk cId="2099732435" sldId="498"/>
            <ac:spMk id="2" creationId="{E5F0BF55-0B17-43AC-2344-8B1505517853}"/>
          </ac:spMkLst>
        </pc:spChg>
        <pc:spChg chg="del mod">
          <ac:chgData name="Lina Patricia Rubio Rodriguez" userId="S::lina.patriciar@soy.sena.edu.co::7f07baf3-0c55-4bab-8c41-cd4cc885a071" providerId="AD" clId="Web-{F1779DE7-393E-C500-4222-195FEBAE3ADE}" dt="2024-03-06T12:17:04.321" v="342"/>
          <ac:spMkLst>
            <pc:docMk/>
            <pc:sldMk cId="2099732435" sldId="498"/>
            <ac:spMk id="3" creationId="{66D04A5A-19A9-0ACE-6D0F-5E02EDC9D1DE}"/>
          </ac:spMkLst>
        </pc:spChg>
        <pc:spChg chg="mod">
          <ac:chgData name="Lina Patricia Rubio Rodriguez" userId="S::lina.patriciar@soy.sena.edu.co::7f07baf3-0c55-4bab-8c41-cd4cc885a071" providerId="AD" clId="Web-{F1779DE7-393E-C500-4222-195FEBAE3ADE}" dt="2024-03-06T12:12:50.331" v="213" actId="1076"/>
          <ac:spMkLst>
            <pc:docMk/>
            <pc:sldMk cId="2099732435" sldId="498"/>
            <ac:spMk id="4" creationId="{18231615-9639-A304-26DF-E97CAAC6B3C7}"/>
          </ac:spMkLst>
        </pc:spChg>
        <pc:spChg chg="add mod">
          <ac:chgData name="Lina Patricia Rubio Rodriguez" userId="S::lina.patriciar@soy.sena.edu.co::7f07baf3-0c55-4bab-8c41-cd4cc885a071" providerId="AD" clId="Web-{F1779DE7-393E-C500-4222-195FEBAE3ADE}" dt="2024-03-06T12:26:32.586" v="425" actId="1076"/>
          <ac:spMkLst>
            <pc:docMk/>
            <pc:sldMk cId="2099732435" sldId="498"/>
            <ac:spMk id="5" creationId="{88A1E1D4-3240-5D0F-3C79-B4A42A5D016A}"/>
          </ac:spMkLst>
        </pc:spChg>
      </pc:sldChg>
      <pc:sldChg chg="modSp">
        <pc:chgData name="Lina Patricia Rubio Rodriguez" userId="S::lina.patriciar@soy.sena.edu.co::7f07baf3-0c55-4bab-8c41-cd4cc885a071" providerId="AD" clId="Web-{F1779DE7-393E-C500-4222-195FEBAE3ADE}" dt="2024-03-06T12:23:30.925" v="392" actId="20577"/>
        <pc:sldMkLst>
          <pc:docMk/>
          <pc:sldMk cId="2874888774" sldId="502"/>
        </pc:sldMkLst>
        <pc:spChg chg="mod">
          <ac:chgData name="Lina Patricia Rubio Rodriguez" userId="S::lina.patriciar@soy.sena.edu.co::7f07baf3-0c55-4bab-8c41-cd4cc885a071" providerId="AD" clId="Web-{F1779DE7-393E-C500-4222-195FEBAE3ADE}" dt="2024-03-06T12:23:30.925" v="392" actId="20577"/>
          <ac:spMkLst>
            <pc:docMk/>
            <pc:sldMk cId="2874888774" sldId="502"/>
            <ac:spMk id="2" creationId="{CAC1D880-FC17-3789-2435-5FF7492EABD6}"/>
          </ac:spMkLst>
        </pc:spChg>
      </pc:sldChg>
      <pc:sldChg chg="ord">
        <pc:chgData name="Lina Patricia Rubio Rodriguez" userId="S::lina.patriciar@soy.sena.edu.co::7f07baf3-0c55-4bab-8c41-cd4cc885a071" providerId="AD" clId="Web-{F1779DE7-393E-C500-4222-195FEBAE3ADE}" dt="2024-03-06T11:49:07.832" v="58"/>
        <pc:sldMkLst>
          <pc:docMk/>
          <pc:sldMk cId="2874432880" sldId="504"/>
        </pc:sldMkLst>
      </pc:sldChg>
      <pc:sldChg chg="modSp">
        <pc:chgData name="Lina Patricia Rubio Rodriguez" userId="S::lina.patriciar@soy.sena.edu.co::7f07baf3-0c55-4bab-8c41-cd4cc885a071" providerId="AD" clId="Web-{F1779DE7-393E-C500-4222-195FEBAE3ADE}" dt="2024-03-06T12:23:17.300" v="390" actId="20577"/>
        <pc:sldMkLst>
          <pc:docMk/>
          <pc:sldMk cId="1625061241" sldId="509"/>
        </pc:sldMkLst>
        <pc:spChg chg="mod">
          <ac:chgData name="Lina Patricia Rubio Rodriguez" userId="S::lina.patriciar@soy.sena.edu.co::7f07baf3-0c55-4bab-8c41-cd4cc885a071" providerId="AD" clId="Web-{F1779DE7-393E-C500-4222-195FEBAE3ADE}" dt="2024-03-06T12:23:17.300" v="390" actId="20577"/>
          <ac:spMkLst>
            <pc:docMk/>
            <pc:sldMk cId="1625061241" sldId="509"/>
            <ac:spMk id="4" creationId="{18231615-9639-A304-26DF-E97CAAC6B3C7}"/>
          </ac:spMkLst>
        </pc:spChg>
      </pc:sldChg>
      <pc:sldChg chg="new del">
        <pc:chgData name="Lina Patricia Rubio Rodriguez" userId="S::lina.patriciar@soy.sena.edu.co::7f07baf3-0c55-4bab-8c41-cd4cc885a071" providerId="AD" clId="Web-{F1779DE7-393E-C500-4222-195FEBAE3ADE}" dt="2024-03-06T11:44:42.154" v="1"/>
        <pc:sldMkLst>
          <pc:docMk/>
          <pc:sldMk cId="802889650" sldId="512"/>
        </pc:sldMkLst>
      </pc:sldChg>
      <pc:sldChg chg="addSp delSp modSp add replId">
        <pc:chgData name="Lina Patricia Rubio Rodriguez" userId="S::lina.patriciar@soy.sena.edu.co::7f07baf3-0c55-4bab-8c41-cd4cc885a071" providerId="AD" clId="Web-{F1779DE7-393E-C500-4222-195FEBAE3ADE}" dt="2024-03-06T12:21:53.376" v="384" actId="1076"/>
        <pc:sldMkLst>
          <pc:docMk/>
          <pc:sldMk cId="3610745919" sldId="514"/>
        </pc:sldMkLst>
        <pc:spChg chg="mod">
          <ac:chgData name="Lina Patricia Rubio Rodriguez" userId="S::lina.patriciar@soy.sena.edu.co::7f07baf3-0c55-4bab-8c41-cd4cc885a071" providerId="AD" clId="Web-{F1779DE7-393E-C500-4222-195FEBAE3ADE}" dt="2024-03-06T12:20:02.279" v="364" actId="20577"/>
          <ac:spMkLst>
            <pc:docMk/>
            <pc:sldMk cId="3610745919" sldId="514"/>
            <ac:spMk id="2" creationId="{CAC1D880-FC17-3789-2435-5FF7492EABD6}"/>
          </ac:spMkLst>
        </pc:spChg>
        <pc:spChg chg="add mod">
          <ac:chgData name="Lina Patricia Rubio Rodriguez" userId="S::lina.patriciar@soy.sena.edu.co::7f07baf3-0c55-4bab-8c41-cd4cc885a071" providerId="AD" clId="Web-{F1779DE7-393E-C500-4222-195FEBAE3ADE}" dt="2024-03-06T12:21:53.376" v="384" actId="1076"/>
          <ac:spMkLst>
            <pc:docMk/>
            <pc:sldMk cId="3610745919" sldId="514"/>
            <ac:spMk id="3" creationId="{57C65E2C-DA86-27AD-6F48-6FCEE4F0336F}"/>
          </ac:spMkLst>
        </pc:spChg>
        <pc:spChg chg="add del mod">
          <ac:chgData name="Lina Patricia Rubio Rodriguez" userId="S::lina.patriciar@soy.sena.edu.co::7f07baf3-0c55-4bab-8c41-cd4cc885a071" providerId="AD" clId="Web-{F1779DE7-393E-C500-4222-195FEBAE3ADE}" dt="2024-03-06T11:52:14.915" v="96"/>
          <ac:spMkLst>
            <pc:docMk/>
            <pc:sldMk cId="3610745919" sldId="514"/>
            <ac:spMk id="6" creationId="{F89A8403-1C16-93AB-5CF7-0CC514B2E05F}"/>
          </ac:spMkLst>
        </pc:spChg>
        <pc:spChg chg="mod">
          <ac:chgData name="Lina Patricia Rubio Rodriguez" userId="S::lina.patriciar@soy.sena.edu.co::7f07baf3-0c55-4bab-8c41-cd4cc885a071" providerId="AD" clId="Web-{F1779DE7-393E-C500-4222-195FEBAE3ADE}" dt="2024-03-06T12:21:44.469" v="382" actId="1076"/>
          <ac:spMkLst>
            <pc:docMk/>
            <pc:sldMk cId="3610745919" sldId="514"/>
            <ac:spMk id="7" creationId="{32E9FBCE-70F1-47E5-EF26-06B7BF6AA295}"/>
          </ac:spMkLst>
        </pc:spChg>
        <pc:spChg chg="add del">
          <ac:chgData name="Lina Patricia Rubio Rodriguez" userId="S::lina.patriciar@soy.sena.edu.co::7f07baf3-0c55-4bab-8c41-cd4cc885a071" providerId="AD" clId="Web-{F1779DE7-393E-C500-4222-195FEBAE3ADE}" dt="2024-03-06T11:53:10.807" v="98"/>
          <ac:spMkLst>
            <pc:docMk/>
            <pc:sldMk cId="3610745919" sldId="514"/>
            <ac:spMk id="8" creationId="{F0BC37BD-531F-2397-557D-590B5FD3F1A3}"/>
          </ac:spMkLst>
        </pc:spChg>
        <pc:spChg chg="del">
          <ac:chgData name="Lina Patricia Rubio Rodriguez" userId="S::lina.patriciar@soy.sena.edu.co::7f07baf3-0c55-4bab-8c41-cd4cc885a071" providerId="AD" clId="Web-{F1779DE7-393E-C500-4222-195FEBAE3ADE}" dt="2024-03-06T12:20:57.984" v="375"/>
          <ac:spMkLst>
            <pc:docMk/>
            <pc:sldMk cId="3610745919" sldId="514"/>
            <ac:spMk id="9" creationId="{FD366A2E-B09A-026F-A148-CC8F8118D261}"/>
          </ac:spMkLst>
        </pc:spChg>
        <pc:picChg chg="del">
          <ac:chgData name="Lina Patricia Rubio Rodriguez" userId="S::lina.patriciar@soy.sena.edu.co::7f07baf3-0c55-4bab-8c41-cd4cc885a071" providerId="AD" clId="Web-{F1779DE7-393E-C500-4222-195FEBAE3ADE}" dt="2024-03-06T11:46:28.500" v="28"/>
          <ac:picMkLst>
            <pc:docMk/>
            <pc:sldMk cId="3610745919" sldId="514"/>
            <ac:picMk id="3" creationId="{B42DC282-62C0-A936-2BCD-969E10AFE7D5}"/>
          </ac:picMkLst>
        </pc:picChg>
        <pc:picChg chg="del">
          <ac:chgData name="Lina Patricia Rubio Rodriguez" userId="S::lina.patriciar@soy.sena.edu.co::7f07baf3-0c55-4bab-8c41-cd4cc885a071" providerId="AD" clId="Web-{F1779DE7-393E-C500-4222-195FEBAE3ADE}" dt="2024-03-06T11:46:36.454" v="29"/>
          <ac:picMkLst>
            <pc:docMk/>
            <pc:sldMk cId="3610745919" sldId="514"/>
            <ac:picMk id="4" creationId="{639C001C-3DD5-CD2B-C8D8-891A851AB71E}"/>
          </ac:picMkLst>
        </pc:picChg>
        <pc:picChg chg="del mod modCrop">
          <ac:chgData name="Lina Patricia Rubio Rodriguez" userId="S::lina.patriciar@soy.sena.edu.co::7f07baf3-0c55-4bab-8c41-cd4cc885a071" providerId="AD" clId="Web-{F1779DE7-393E-C500-4222-195FEBAE3ADE}" dt="2024-03-06T12:20:56.030" v="374"/>
          <ac:picMkLst>
            <pc:docMk/>
            <pc:sldMk cId="3610745919" sldId="514"/>
            <ac:picMk id="4" creationId="{B0E3A9FD-53A1-7FD0-40F3-CE9B05902F45}"/>
          </ac:picMkLst>
        </pc:picChg>
        <pc:picChg chg="add mod modCrop">
          <ac:chgData name="Lina Patricia Rubio Rodriguez" userId="S::lina.patriciar@soy.sena.edu.co::7f07baf3-0c55-4bab-8c41-cd4cc885a071" providerId="AD" clId="Web-{F1779DE7-393E-C500-4222-195FEBAE3ADE}" dt="2024-03-06T12:21:22.312" v="378" actId="14100"/>
          <ac:picMkLst>
            <pc:docMk/>
            <pc:sldMk cId="3610745919" sldId="514"/>
            <ac:picMk id="5" creationId="{A71F4706-DEDD-85FE-9D67-28009574E221}"/>
          </ac:picMkLst>
        </pc:picChg>
      </pc:sldChg>
      <pc:sldChg chg="del">
        <pc:chgData name="Lina Patricia Rubio Rodriguez" userId="S::lina.patriciar@soy.sena.edu.co::7f07baf3-0c55-4bab-8c41-cd4cc885a071" providerId="AD" clId="Web-{F1779DE7-393E-C500-4222-195FEBAE3ADE}" dt="2024-03-06T12:16:28.774" v="332"/>
        <pc:sldMkLst>
          <pc:docMk/>
          <pc:sldMk cId="3161898886" sldId="515"/>
        </pc:sldMkLst>
      </pc:sldChg>
      <pc:sldChg chg="delSp modSp add replId">
        <pc:chgData name="Lina Patricia Rubio Rodriguez" userId="S::lina.patriciar@soy.sena.edu.co::7f07baf3-0c55-4bab-8c41-cd4cc885a071" providerId="AD" clId="Web-{F1779DE7-393E-C500-4222-195FEBAE3ADE}" dt="2024-03-06T12:15:14.756" v="306" actId="20577"/>
        <pc:sldMkLst>
          <pc:docMk/>
          <pc:sldMk cId="485053371" sldId="516"/>
        </pc:sldMkLst>
        <pc:spChg chg="del">
          <ac:chgData name="Lina Patricia Rubio Rodriguez" userId="S::lina.patriciar@soy.sena.edu.co::7f07baf3-0c55-4bab-8c41-cd4cc885a071" providerId="AD" clId="Web-{F1779DE7-393E-C500-4222-195FEBAE3ADE}" dt="2024-03-06T12:15:00.490" v="282"/>
          <ac:spMkLst>
            <pc:docMk/>
            <pc:sldMk cId="485053371" sldId="516"/>
            <ac:spMk id="2" creationId="{E5F0BF55-0B17-43AC-2344-8B1505517853}"/>
          </ac:spMkLst>
        </pc:spChg>
        <pc:spChg chg="del">
          <ac:chgData name="Lina Patricia Rubio Rodriguez" userId="S::lina.patriciar@soy.sena.edu.co::7f07baf3-0c55-4bab-8c41-cd4cc885a071" providerId="AD" clId="Web-{F1779DE7-393E-C500-4222-195FEBAE3ADE}" dt="2024-03-06T12:15:05.084" v="283"/>
          <ac:spMkLst>
            <pc:docMk/>
            <pc:sldMk cId="485053371" sldId="516"/>
            <ac:spMk id="3" creationId="{66D04A5A-19A9-0ACE-6D0F-5E02EDC9D1DE}"/>
          </ac:spMkLst>
        </pc:spChg>
        <pc:spChg chg="mod">
          <ac:chgData name="Lina Patricia Rubio Rodriguez" userId="S::lina.patriciar@soy.sena.edu.co::7f07baf3-0c55-4bab-8c41-cd4cc885a071" providerId="AD" clId="Web-{F1779DE7-393E-C500-4222-195FEBAE3ADE}" dt="2024-03-06T12:15:14.756" v="306" actId="20577"/>
          <ac:spMkLst>
            <pc:docMk/>
            <pc:sldMk cId="485053371" sldId="516"/>
            <ac:spMk id="4" creationId="{18231615-9639-A304-26DF-E97CAAC6B3C7}"/>
          </ac:spMkLst>
        </pc:spChg>
      </pc:sldChg>
      <pc:sldChg chg="new del">
        <pc:chgData name="Lina Patricia Rubio Rodriguez" userId="S::lina.patriciar@soy.sena.edu.co::7f07baf3-0c55-4bab-8c41-cd4cc885a071" providerId="AD" clId="Web-{F1779DE7-393E-C500-4222-195FEBAE3ADE}" dt="2024-03-06T12:14:51.677" v="280"/>
        <pc:sldMkLst>
          <pc:docMk/>
          <pc:sldMk cId="3289322883" sldId="516"/>
        </pc:sldMkLst>
      </pc:sldChg>
      <pc:sldChg chg="modSp add replId">
        <pc:chgData name="Lina Patricia Rubio Rodriguez" userId="S::lina.patriciar@soy.sena.edu.co::7f07baf3-0c55-4bab-8c41-cd4cc885a071" providerId="AD" clId="Web-{F1779DE7-393E-C500-4222-195FEBAE3ADE}" dt="2024-03-06T12:15:59.492" v="327" actId="20577"/>
        <pc:sldMkLst>
          <pc:docMk/>
          <pc:sldMk cId="3239632622" sldId="517"/>
        </pc:sldMkLst>
        <pc:spChg chg="mod">
          <ac:chgData name="Lina Patricia Rubio Rodriguez" userId="S::lina.patriciar@soy.sena.edu.co::7f07baf3-0c55-4bab-8c41-cd4cc885a071" providerId="AD" clId="Web-{F1779DE7-393E-C500-4222-195FEBAE3ADE}" dt="2024-03-06T12:15:59.492" v="327" actId="20577"/>
          <ac:spMkLst>
            <pc:docMk/>
            <pc:sldMk cId="3239632622" sldId="517"/>
            <ac:spMk id="4" creationId="{18231615-9639-A304-26DF-E97CAAC6B3C7}"/>
          </ac:spMkLst>
        </pc:spChg>
      </pc:sldChg>
      <pc:sldChg chg="modSp add replId">
        <pc:chgData name="Lina Patricia Rubio Rodriguez" userId="S::lina.patriciar@soy.sena.edu.co::7f07baf3-0c55-4bab-8c41-cd4cc885a071" providerId="AD" clId="Web-{F1779DE7-393E-C500-4222-195FEBAE3ADE}" dt="2024-03-06T12:23:06.940" v="388" actId="20577"/>
        <pc:sldMkLst>
          <pc:docMk/>
          <pc:sldMk cId="2811781224" sldId="518"/>
        </pc:sldMkLst>
        <pc:spChg chg="mod">
          <ac:chgData name="Lina Patricia Rubio Rodriguez" userId="S::lina.patriciar@soy.sena.edu.co::7f07baf3-0c55-4bab-8c41-cd4cc885a071" providerId="AD" clId="Web-{F1779DE7-393E-C500-4222-195FEBAE3ADE}" dt="2024-03-06T12:23:06.940" v="388" actId="20577"/>
          <ac:spMkLst>
            <pc:docMk/>
            <pc:sldMk cId="2811781224" sldId="518"/>
            <ac:spMk id="4" creationId="{18231615-9639-A304-26DF-E97CAAC6B3C7}"/>
          </ac:spMkLst>
        </pc:spChg>
      </pc:sldChg>
      <pc:sldChg chg="modSp add replId">
        <pc:chgData name="Lina Patricia Rubio Rodriguez" userId="S::lina.patriciar@soy.sena.edu.co::7f07baf3-0c55-4bab-8c41-cd4cc885a071" providerId="AD" clId="Web-{F1779DE7-393E-C500-4222-195FEBAE3ADE}" dt="2024-03-06T12:23:11.799" v="389" actId="20577"/>
        <pc:sldMkLst>
          <pc:docMk/>
          <pc:sldMk cId="330935294" sldId="519"/>
        </pc:sldMkLst>
        <pc:spChg chg="mod">
          <ac:chgData name="Lina Patricia Rubio Rodriguez" userId="S::lina.patriciar@soy.sena.edu.co::7f07baf3-0c55-4bab-8c41-cd4cc885a071" providerId="AD" clId="Web-{F1779DE7-393E-C500-4222-195FEBAE3ADE}" dt="2024-03-06T12:23:11.799" v="389" actId="20577"/>
          <ac:spMkLst>
            <pc:docMk/>
            <pc:sldMk cId="330935294" sldId="519"/>
            <ac:spMk id="4" creationId="{18231615-9639-A304-26DF-E97CAAC6B3C7}"/>
          </ac:spMkLst>
        </pc:spChg>
      </pc:sldChg>
      <pc:sldChg chg="delSp modSp add replId">
        <pc:chgData name="Lina Patricia Rubio Rodriguez" userId="S::lina.patriciar@soy.sena.edu.co::7f07baf3-0c55-4bab-8c41-cd4cc885a071" providerId="AD" clId="Web-{F1779DE7-393E-C500-4222-195FEBAE3ADE}" dt="2024-03-06T12:22:27.423" v="386" actId="1076"/>
        <pc:sldMkLst>
          <pc:docMk/>
          <pc:sldMk cId="2155272314" sldId="520"/>
        </pc:sldMkLst>
        <pc:spChg chg="mod">
          <ac:chgData name="Lina Patricia Rubio Rodriguez" userId="S::lina.patriciar@soy.sena.edu.co::7f07baf3-0c55-4bab-8c41-cd4cc885a071" providerId="AD" clId="Web-{F1779DE7-393E-C500-4222-195FEBAE3ADE}" dt="2024-03-06T12:20:23.451" v="366" actId="20577"/>
          <ac:spMkLst>
            <pc:docMk/>
            <pc:sldMk cId="2155272314" sldId="520"/>
            <ac:spMk id="2" creationId="{CAC1D880-FC17-3789-2435-5FF7492EABD6}"/>
          </ac:spMkLst>
        </pc:spChg>
        <pc:spChg chg="del">
          <ac:chgData name="Lina Patricia Rubio Rodriguez" userId="S::lina.patriciar@soy.sena.edu.co::7f07baf3-0c55-4bab-8c41-cd4cc885a071" providerId="AD" clId="Web-{F1779DE7-393E-C500-4222-195FEBAE3ADE}" dt="2024-03-06T12:20:28.373" v="369"/>
          <ac:spMkLst>
            <pc:docMk/>
            <pc:sldMk cId="2155272314" sldId="520"/>
            <ac:spMk id="3" creationId="{57C65E2C-DA86-27AD-6F48-6FCEE4F0336F}"/>
          </ac:spMkLst>
        </pc:spChg>
        <pc:spChg chg="del">
          <ac:chgData name="Lina Patricia Rubio Rodriguez" userId="S::lina.patriciar@soy.sena.edu.co::7f07baf3-0c55-4bab-8c41-cd4cc885a071" providerId="AD" clId="Web-{F1779DE7-393E-C500-4222-195FEBAE3ADE}" dt="2024-03-06T12:20:25.889" v="368"/>
          <ac:spMkLst>
            <pc:docMk/>
            <pc:sldMk cId="2155272314" sldId="520"/>
            <ac:spMk id="7" creationId="{32E9FBCE-70F1-47E5-EF26-06B7BF6AA295}"/>
          </ac:spMkLst>
        </pc:spChg>
        <pc:spChg chg="mod">
          <ac:chgData name="Lina Patricia Rubio Rodriguez" userId="S::lina.patriciar@soy.sena.edu.co::7f07baf3-0c55-4bab-8c41-cd4cc885a071" providerId="AD" clId="Web-{F1779DE7-393E-C500-4222-195FEBAE3ADE}" dt="2024-03-06T12:22:27.423" v="386" actId="1076"/>
          <ac:spMkLst>
            <pc:docMk/>
            <pc:sldMk cId="2155272314" sldId="520"/>
            <ac:spMk id="9" creationId="{FD366A2E-B09A-026F-A148-CC8F8118D261}"/>
          </ac:spMkLst>
        </pc:spChg>
        <pc:picChg chg="mod">
          <ac:chgData name="Lina Patricia Rubio Rodriguez" userId="S::lina.patriciar@soy.sena.edu.co::7f07baf3-0c55-4bab-8c41-cd4cc885a071" providerId="AD" clId="Web-{F1779DE7-393E-C500-4222-195FEBAE3ADE}" dt="2024-03-06T12:20:38.249" v="372" actId="1076"/>
          <ac:picMkLst>
            <pc:docMk/>
            <pc:sldMk cId="2155272314" sldId="520"/>
            <ac:picMk id="4" creationId="{B0E3A9FD-53A1-7FD0-40F3-CE9B05902F45}"/>
          </ac:picMkLst>
        </pc:picChg>
        <pc:picChg chg="del">
          <ac:chgData name="Lina Patricia Rubio Rodriguez" userId="S::lina.patriciar@soy.sena.edu.co::7f07baf3-0c55-4bab-8c41-cd4cc885a071" providerId="AD" clId="Web-{F1779DE7-393E-C500-4222-195FEBAE3ADE}" dt="2024-03-06T12:20:24.248" v="367"/>
          <ac:picMkLst>
            <pc:docMk/>
            <pc:sldMk cId="2155272314" sldId="520"/>
            <ac:picMk id="5" creationId="{A71F4706-DEDD-85FE-9D67-28009574E221}"/>
          </ac:picMkLst>
        </pc:picChg>
      </pc:sldChg>
    </pc:docChg>
  </pc:docChgLst>
  <pc:docChgLst>
    <pc:chgData name="Lina Patricia Rubio Rodriguez" userId="S::lina.patriciar@soy.sena.edu.co::7f07baf3-0c55-4bab-8c41-cd4cc885a071" providerId="AD" clId="Web-{4A9315DE-6E4F-CD9E-EFD8-468E45E6C673}"/>
    <pc:docChg chg="addSld modSld">
      <pc:chgData name="Lina Patricia Rubio Rodriguez" userId="S::lina.patriciar@soy.sena.edu.co::7f07baf3-0c55-4bab-8c41-cd4cc885a071" providerId="AD" clId="Web-{4A9315DE-6E4F-CD9E-EFD8-468E45E6C673}" dt="2024-03-06T14:00:32.276" v="524" actId="20577"/>
      <pc:docMkLst>
        <pc:docMk/>
      </pc:docMkLst>
      <pc:sldChg chg="delSp modSp">
        <pc:chgData name="Lina Patricia Rubio Rodriguez" userId="S::lina.patriciar@soy.sena.edu.co::7f07baf3-0c55-4bab-8c41-cd4cc885a071" providerId="AD" clId="Web-{4A9315DE-6E4F-CD9E-EFD8-468E45E6C673}" dt="2024-03-06T13:41:46.383" v="301" actId="1076"/>
        <pc:sldMkLst>
          <pc:docMk/>
          <pc:sldMk cId="3079616696" sldId="468"/>
        </pc:sldMkLst>
        <pc:spChg chg="mod">
          <ac:chgData name="Lina Patricia Rubio Rodriguez" userId="S::lina.patriciar@soy.sena.edu.co::7f07baf3-0c55-4bab-8c41-cd4cc885a071" providerId="AD" clId="Web-{4A9315DE-6E4F-CD9E-EFD8-468E45E6C673}" dt="2024-03-06T13:41:46.383" v="301" actId="1076"/>
          <ac:spMkLst>
            <pc:docMk/>
            <pc:sldMk cId="3079616696" sldId="468"/>
            <ac:spMk id="2" creationId="{7DA4B7F0-F2D8-6E5B-A564-309DF1E1EE1F}"/>
          </ac:spMkLst>
        </pc:spChg>
        <pc:spChg chg="mod">
          <ac:chgData name="Lina Patricia Rubio Rodriguez" userId="S::lina.patriciar@soy.sena.edu.co::7f07baf3-0c55-4bab-8c41-cd4cc885a071" providerId="AD" clId="Web-{4A9315DE-6E4F-CD9E-EFD8-468E45E6C673}" dt="2024-03-06T13:41:39.023" v="300" actId="1076"/>
          <ac:spMkLst>
            <pc:docMk/>
            <pc:sldMk cId="3079616696" sldId="468"/>
            <ac:spMk id="3" creationId="{C0A6DE12-8A7F-1750-16BD-35BB5DD6781F}"/>
          </ac:spMkLst>
        </pc:spChg>
        <pc:spChg chg="del mod">
          <ac:chgData name="Lina Patricia Rubio Rodriguez" userId="S::lina.patriciar@soy.sena.edu.co::7f07baf3-0c55-4bab-8c41-cd4cc885a071" providerId="AD" clId="Web-{4A9315DE-6E4F-CD9E-EFD8-468E45E6C673}" dt="2024-03-06T13:41:18.288" v="294"/>
          <ac:spMkLst>
            <pc:docMk/>
            <pc:sldMk cId="3079616696" sldId="468"/>
            <ac:spMk id="7" creationId="{00000000-0000-0000-0000-000000000000}"/>
          </ac:spMkLst>
        </pc:spChg>
      </pc:sldChg>
      <pc:sldChg chg="modSp">
        <pc:chgData name="Lina Patricia Rubio Rodriguez" userId="S::lina.patriciar@soy.sena.edu.co::7f07baf3-0c55-4bab-8c41-cd4cc885a071" providerId="AD" clId="Web-{4A9315DE-6E4F-CD9E-EFD8-468E45E6C673}" dt="2024-03-06T13:58:39.678" v="475" actId="1076"/>
        <pc:sldMkLst>
          <pc:docMk/>
          <pc:sldMk cId="2099732435" sldId="498"/>
        </pc:sldMkLst>
        <pc:spChg chg="mod">
          <ac:chgData name="Lina Patricia Rubio Rodriguez" userId="S::lina.patriciar@soy.sena.edu.co::7f07baf3-0c55-4bab-8c41-cd4cc885a071" providerId="AD" clId="Web-{4A9315DE-6E4F-CD9E-EFD8-468E45E6C673}" dt="2024-03-06T13:57:01.517" v="465" actId="20577"/>
          <ac:spMkLst>
            <pc:docMk/>
            <pc:sldMk cId="2099732435" sldId="498"/>
            <ac:spMk id="2" creationId="{E5F0BF55-0B17-43AC-2344-8B1505517853}"/>
          </ac:spMkLst>
        </pc:spChg>
        <pc:spChg chg="mod">
          <ac:chgData name="Lina Patricia Rubio Rodriguez" userId="S::lina.patriciar@soy.sena.edu.co::7f07baf3-0c55-4bab-8c41-cd4cc885a071" providerId="AD" clId="Web-{4A9315DE-6E4F-CD9E-EFD8-468E45E6C673}" dt="2024-03-06T13:58:39.678" v="475" actId="1076"/>
          <ac:spMkLst>
            <pc:docMk/>
            <pc:sldMk cId="2099732435" sldId="498"/>
            <ac:spMk id="5" creationId="{88A1E1D4-3240-5D0F-3C79-B4A42A5D016A}"/>
          </ac:spMkLst>
        </pc:spChg>
      </pc:sldChg>
      <pc:sldChg chg="modSp">
        <pc:chgData name="Lina Patricia Rubio Rodriguez" userId="S::lina.patriciar@soy.sena.edu.co::7f07baf3-0c55-4bab-8c41-cd4cc885a071" providerId="AD" clId="Web-{4A9315DE-6E4F-CD9E-EFD8-468E45E6C673}" dt="2024-03-06T13:53:21.054" v="391" actId="20577"/>
        <pc:sldMkLst>
          <pc:docMk/>
          <pc:sldMk cId="2874888774" sldId="502"/>
        </pc:sldMkLst>
        <pc:spChg chg="mod">
          <ac:chgData name="Lina Patricia Rubio Rodriguez" userId="S::lina.patriciar@soy.sena.edu.co::7f07baf3-0c55-4bab-8c41-cd4cc885a071" providerId="AD" clId="Web-{4A9315DE-6E4F-CD9E-EFD8-468E45E6C673}" dt="2024-03-06T13:53:21.054" v="391" actId="20577"/>
          <ac:spMkLst>
            <pc:docMk/>
            <pc:sldMk cId="2874888774" sldId="502"/>
            <ac:spMk id="2" creationId="{CAC1D880-FC17-3789-2435-5FF7492EABD6}"/>
          </ac:spMkLst>
        </pc:spChg>
      </pc:sldChg>
      <pc:sldChg chg="modSp">
        <pc:chgData name="Lina Patricia Rubio Rodriguez" userId="S::lina.patriciar@soy.sena.edu.co::7f07baf3-0c55-4bab-8c41-cd4cc885a071" providerId="AD" clId="Web-{4A9315DE-6E4F-CD9E-EFD8-468E45E6C673}" dt="2024-03-06T13:54:00.681" v="410" actId="20577"/>
        <pc:sldMkLst>
          <pc:docMk/>
          <pc:sldMk cId="2874432880" sldId="504"/>
        </pc:sldMkLst>
        <pc:spChg chg="mod">
          <ac:chgData name="Lina Patricia Rubio Rodriguez" userId="S::lina.patriciar@soy.sena.edu.co::7f07baf3-0c55-4bab-8c41-cd4cc885a071" providerId="AD" clId="Web-{4A9315DE-6E4F-CD9E-EFD8-468E45E6C673}" dt="2024-03-06T13:54:00.681" v="410" actId="20577"/>
          <ac:spMkLst>
            <pc:docMk/>
            <pc:sldMk cId="2874432880" sldId="504"/>
            <ac:spMk id="2" creationId="{CAC1D880-FC17-3789-2435-5FF7492EABD6}"/>
          </ac:spMkLst>
        </pc:spChg>
      </pc:sldChg>
      <pc:sldChg chg="modSp">
        <pc:chgData name="Lina Patricia Rubio Rodriguez" userId="S::lina.patriciar@soy.sena.edu.co::7f07baf3-0c55-4bab-8c41-cd4cc885a071" providerId="AD" clId="Web-{4A9315DE-6E4F-CD9E-EFD8-468E45E6C673}" dt="2024-03-06T13:53:50.259" v="405" actId="20577"/>
        <pc:sldMkLst>
          <pc:docMk/>
          <pc:sldMk cId="2283631442" sldId="505"/>
        </pc:sldMkLst>
        <pc:spChg chg="mod">
          <ac:chgData name="Lina Patricia Rubio Rodriguez" userId="S::lina.patriciar@soy.sena.edu.co::7f07baf3-0c55-4bab-8c41-cd4cc885a071" providerId="AD" clId="Web-{4A9315DE-6E4F-CD9E-EFD8-468E45E6C673}" dt="2024-03-06T13:53:50.259" v="405" actId="20577"/>
          <ac:spMkLst>
            <pc:docMk/>
            <pc:sldMk cId="2283631442" sldId="505"/>
            <ac:spMk id="2" creationId="{CAC1D880-FC17-3789-2435-5FF7492EABD6}"/>
          </ac:spMkLst>
        </pc:spChg>
      </pc:sldChg>
      <pc:sldChg chg="modSp">
        <pc:chgData name="Lina Patricia Rubio Rodriguez" userId="S::lina.patriciar@soy.sena.edu.co::7f07baf3-0c55-4bab-8c41-cd4cc885a071" providerId="AD" clId="Web-{4A9315DE-6E4F-CD9E-EFD8-468E45E6C673}" dt="2024-03-06T13:53:39.617" v="400" actId="20577"/>
        <pc:sldMkLst>
          <pc:docMk/>
          <pc:sldMk cId="4185589785" sldId="506"/>
        </pc:sldMkLst>
        <pc:spChg chg="mod">
          <ac:chgData name="Lina Patricia Rubio Rodriguez" userId="S::lina.patriciar@soy.sena.edu.co::7f07baf3-0c55-4bab-8c41-cd4cc885a071" providerId="AD" clId="Web-{4A9315DE-6E4F-CD9E-EFD8-468E45E6C673}" dt="2024-03-06T13:53:39.617" v="400" actId="20577"/>
          <ac:spMkLst>
            <pc:docMk/>
            <pc:sldMk cId="4185589785" sldId="506"/>
            <ac:spMk id="2" creationId="{CAC1D880-FC17-3789-2435-5FF7492EABD6}"/>
          </ac:spMkLst>
        </pc:spChg>
      </pc:sldChg>
      <pc:sldChg chg="modSp">
        <pc:chgData name="Lina Patricia Rubio Rodriguez" userId="S::lina.patriciar@soy.sena.edu.co::7f07baf3-0c55-4bab-8c41-cd4cc885a071" providerId="AD" clId="Web-{4A9315DE-6E4F-CD9E-EFD8-468E45E6C673}" dt="2024-03-06T13:53:34.680" v="398" actId="20577"/>
        <pc:sldMkLst>
          <pc:docMk/>
          <pc:sldMk cId="2979676112" sldId="507"/>
        </pc:sldMkLst>
        <pc:spChg chg="mod">
          <ac:chgData name="Lina Patricia Rubio Rodriguez" userId="S::lina.patriciar@soy.sena.edu.co::7f07baf3-0c55-4bab-8c41-cd4cc885a071" providerId="AD" clId="Web-{4A9315DE-6E4F-CD9E-EFD8-468E45E6C673}" dt="2024-03-06T13:53:34.680" v="398" actId="20577"/>
          <ac:spMkLst>
            <pc:docMk/>
            <pc:sldMk cId="2979676112" sldId="507"/>
            <ac:spMk id="2" creationId="{CAC1D880-FC17-3789-2435-5FF7492EABD6}"/>
          </ac:spMkLst>
        </pc:spChg>
      </pc:sldChg>
      <pc:sldChg chg="modSp">
        <pc:chgData name="Lina Patricia Rubio Rodriguez" userId="S::lina.patriciar@soy.sena.edu.co::7f07baf3-0c55-4bab-8c41-cd4cc885a071" providerId="AD" clId="Web-{4A9315DE-6E4F-CD9E-EFD8-468E45E6C673}" dt="2024-03-06T13:53:26.633" v="394" actId="20577"/>
        <pc:sldMkLst>
          <pc:docMk/>
          <pc:sldMk cId="633791964" sldId="508"/>
        </pc:sldMkLst>
        <pc:spChg chg="mod">
          <ac:chgData name="Lina Patricia Rubio Rodriguez" userId="S::lina.patriciar@soy.sena.edu.co::7f07baf3-0c55-4bab-8c41-cd4cc885a071" providerId="AD" clId="Web-{4A9315DE-6E4F-CD9E-EFD8-468E45E6C673}" dt="2024-03-06T13:53:26.633" v="394" actId="20577"/>
          <ac:spMkLst>
            <pc:docMk/>
            <pc:sldMk cId="633791964" sldId="508"/>
            <ac:spMk id="2" creationId="{CAC1D880-FC17-3789-2435-5FF7492EABD6}"/>
          </ac:spMkLst>
        </pc:spChg>
      </pc:sldChg>
      <pc:sldChg chg="modSp">
        <pc:chgData name="Lina Patricia Rubio Rodriguez" userId="S::lina.patriciar@soy.sena.edu.co::7f07baf3-0c55-4bab-8c41-cd4cc885a071" providerId="AD" clId="Web-{4A9315DE-6E4F-CD9E-EFD8-468E45E6C673}" dt="2024-03-06T14:00:32.276" v="524" actId="20577"/>
        <pc:sldMkLst>
          <pc:docMk/>
          <pc:sldMk cId="1625061241" sldId="509"/>
        </pc:sldMkLst>
        <pc:spChg chg="mod">
          <ac:chgData name="Lina Patricia Rubio Rodriguez" userId="S::lina.patriciar@soy.sena.edu.co::7f07baf3-0c55-4bab-8c41-cd4cc885a071" providerId="AD" clId="Web-{4A9315DE-6E4F-CD9E-EFD8-468E45E6C673}" dt="2024-03-06T14:00:32.276" v="524" actId="20577"/>
          <ac:spMkLst>
            <pc:docMk/>
            <pc:sldMk cId="1625061241" sldId="509"/>
            <ac:spMk id="4" creationId="{18231615-9639-A304-26DF-E97CAAC6B3C7}"/>
          </ac:spMkLst>
        </pc:spChg>
      </pc:sldChg>
      <pc:sldChg chg="modSp">
        <pc:chgData name="Lina Patricia Rubio Rodriguez" userId="S::lina.patriciar@soy.sena.edu.co::7f07baf3-0c55-4bab-8c41-cd4cc885a071" providerId="AD" clId="Web-{4A9315DE-6E4F-CD9E-EFD8-468E45E6C673}" dt="2024-03-06T13:54:08.463" v="415" actId="20577"/>
        <pc:sldMkLst>
          <pc:docMk/>
          <pc:sldMk cId="4050962268" sldId="510"/>
        </pc:sldMkLst>
        <pc:spChg chg="mod">
          <ac:chgData name="Lina Patricia Rubio Rodriguez" userId="S::lina.patriciar@soy.sena.edu.co::7f07baf3-0c55-4bab-8c41-cd4cc885a071" providerId="AD" clId="Web-{4A9315DE-6E4F-CD9E-EFD8-468E45E6C673}" dt="2024-03-06T13:54:08.463" v="415" actId="20577"/>
          <ac:spMkLst>
            <pc:docMk/>
            <pc:sldMk cId="4050962268" sldId="510"/>
            <ac:spMk id="2" creationId="{CAC1D880-FC17-3789-2435-5FF7492EABD6}"/>
          </ac:spMkLst>
        </pc:spChg>
      </pc:sldChg>
      <pc:sldChg chg="addSp delSp modSp">
        <pc:chgData name="Lina Patricia Rubio Rodriguez" userId="S::lina.patriciar@soy.sena.edu.co::7f07baf3-0c55-4bab-8c41-cd4cc885a071" providerId="AD" clId="Web-{4A9315DE-6E4F-CD9E-EFD8-468E45E6C673}" dt="2024-03-06T13:54:25.635" v="423" actId="20577"/>
        <pc:sldMkLst>
          <pc:docMk/>
          <pc:sldMk cId="1336877915" sldId="511"/>
        </pc:sldMkLst>
        <pc:spChg chg="add del mod">
          <ac:chgData name="Lina Patricia Rubio Rodriguez" userId="S::lina.patriciar@soy.sena.edu.co::7f07baf3-0c55-4bab-8c41-cd4cc885a071" providerId="AD" clId="Web-{4A9315DE-6E4F-CD9E-EFD8-468E45E6C673}" dt="2024-03-06T13:54:25.635" v="423" actId="20577"/>
          <ac:spMkLst>
            <pc:docMk/>
            <pc:sldMk cId="1336877915" sldId="511"/>
            <ac:spMk id="2" creationId="{CAC1D880-FC17-3789-2435-5FF7492EABD6}"/>
          </ac:spMkLst>
        </pc:spChg>
        <pc:spChg chg="add del mod">
          <ac:chgData name="Lina Patricia Rubio Rodriguez" userId="S::lina.patriciar@soy.sena.edu.co::7f07baf3-0c55-4bab-8c41-cd4cc885a071" providerId="AD" clId="Web-{4A9315DE-6E4F-CD9E-EFD8-468E45E6C673}" dt="2024-03-06T13:54:18.041" v="417"/>
          <ac:spMkLst>
            <pc:docMk/>
            <pc:sldMk cId="1336877915" sldId="511"/>
            <ac:spMk id="6" creationId="{B09FFBC7-3A17-9D1D-12AA-72B67A301214}"/>
          </ac:spMkLst>
        </pc:spChg>
      </pc:sldChg>
      <pc:sldChg chg="modSp">
        <pc:chgData name="Lina Patricia Rubio Rodriguez" userId="S::lina.patriciar@soy.sena.edu.co::7f07baf3-0c55-4bab-8c41-cd4cc885a071" providerId="AD" clId="Web-{4A9315DE-6E4F-CD9E-EFD8-468E45E6C673}" dt="2024-03-06T14:00:10.432" v="516" actId="20577"/>
        <pc:sldMkLst>
          <pc:docMk/>
          <pc:sldMk cId="3071965582" sldId="512"/>
        </pc:sldMkLst>
        <pc:spChg chg="mod">
          <ac:chgData name="Lina Patricia Rubio Rodriguez" userId="S::lina.patriciar@soy.sena.edu.co::7f07baf3-0c55-4bab-8c41-cd4cc885a071" providerId="AD" clId="Web-{4A9315DE-6E4F-CD9E-EFD8-468E45E6C673}" dt="2024-03-06T14:00:10.432" v="516" actId="20577"/>
          <ac:spMkLst>
            <pc:docMk/>
            <pc:sldMk cId="3071965582" sldId="512"/>
            <ac:spMk id="2" creationId="{CAC1D880-FC17-3789-2435-5FF7492EABD6}"/>
          </ac:spMkLst>
        </pc:spChg>
      </pc:sldChg>
      <pc:sldChg chg="modSp">
        <pc:chgData name="Lina Patricia Rubio Rodriguez" userId="S::lina.patriciar@soy.sena.edu.co::7f07baf3-0c55-4bab-8c41-cd4cc885a071" providerId="AD" clId="Web-{4A9315DE-6E4F-CD9E-EFD8-468E45E6C673}" dt="2024-03-06T14:00:16.729" v="517" actId="20577"/>
        <pc:sldMkLst>
          <pc:docMk/>
          <pc:sldMk cId="873403147" sldId="513"/>
        </pc:sldMkLst>
        <pc:spChg chg="mod">
          <ac:chgData name="Lina Patricia Rubio Rodriguez" userId="S::lina.patriciar@soy.sena.edu.co::7f07baf3-0c55-4bab-8c41-cd4cc885a071" providerId="AD" clId="Web-{4A9315DE-6E4F-CD9E-EFD8-468E45E6C673}" dt="2024-03-06T14:00:16.729" v="517" actId="20577"/>
          <ac:spMkLst>
            <pc:docMk/>
            <pc:sldMk cId="873403147" sldId="513"/>
            <ac:spMk id="2" creationId="{CAC1D880-FC17-3789-2435-5FF7492EABD6}"/>
          </ac:spMkLst>
        </pc:spChg>
      </pc:sldChg>
      <pc:sldChg chg="addSp delSp modSp">
        <pc:chgData name="Lina Patricia Rubio Rodriguez" userId="S::lina.patriciar@soy.sena.edu.co::7f07baf3-0c55-4bab-8c41-cd4cc885a071" providerId="AD" clId="Web-{4A9315DE-6E4F-CD9E-EFD8-468E45E6C673}" dt="2024-03-06T13:59:49.040" v="513" actId="20577"/>
        <pc:sldMkLst>
          <pc:docMk/>
          <pc:sldMk cId="3610745919" sldId="514"/>
        </pc:sldMkLst>
        <pc:spChg chg="add del mod">
          <ac:chgData name="Lina Patricia Rubio Rodriguez" userId="S::lina.patriciar@soy.sena.edu.co::7f07baf3-0c55-4bab-8c41-cd4cc885a071" providerId="AD" clId="Web-{4A9315DE-6E4F-CD9E-EFD8-468E45E6C673}" dt="2024-03-06T13:59:49.040" v="513" actId="20577"/>
          <ac:spMkLst>
            <pc:docMk/>
            <pc:sldMk cId="3610745919" sldId="514"/>
            <ac:spMk id="2" creationId="{CAC1D880-FC17-3789-2435-5FF7492EABD6}"/>
          </ac:spMkLst>
        </pc:spChg>
        <pc:spChg chg="add del mod">
          <ac:chgData name="Lina Patricia Rubio Rodriguez" userId="S::lina.patriciar@soy.sena.edu.co::7f07baf3-0c55-4bab-8c41-cd4cc885a071" providerId="AD" clId="Web-{4A9315DE-6E4F-CD9E-EFD8-468E45E6C673}" dt="2024-03-06T13:54:31.854" v="425"/>
          <ac:spMkLst>
            <pc:docMk/>
            <pc:sldMk cId="3610745919" sldId="514"/>
            <ac:spMk id="6" creationId="{542F286A-12B4-4A07-262A-4332AAE53827}"/>
          </ac:spMkLst>
        </pc:spChg>
      </pc:sldChg>
      <pc:sldChg chg="modSp">
        <pc:chgData name="Lina Patricia Rubio Rodriguez" userId="S::lina.patriciar@soy.sena.edu.co::7f07baf3-0c55-4bab-8c41-cd4cc885a071" providerId="AD" clId="Web-{4A9315DE-6E4F-CD9E-EFD8-468E45E6C673}" dt="2024-03-06T13:52:27.255" v="372" actId="20577"/>
        <pc:sldMkLst>
          <pc:docMk/>
          <pc:sldMk cId="485053371" sldId="516"/>
        </pc:sldMkLst>
        <pc:spChg chg="mod">
          <ac:chgData name="Lina Patricia Rubio Rodriguez" userId="S::lina.patriciar@soy.sena.edu.co::7f07baf3-0c55-4bab-8c41-cd4cc885a071" providerId="AD" clId="Web-{4A9315DE-6E4F-CD9E-EFD8-468E45E6C673}" dt="2024-03-06T13:52:27.255" v="372" actId="20577"/>
          <ac:spMkLst>
            <pc:docMk/>
            <pc:sldMk cId="485053371" sldId="516"/>
            <ac:spMk id="4" creationId="{18231615-9639-A304-26DF-E97CAAC6B3C7}"/>
          </ac:spMkLst>
        </pc:spChg>
      </pc:sldChg>
      <pc:sldChg chg="modSp">
        <pc:chgData name="Lina Patricia Rubio Rodriguez" userId="S::lina.patriciar@soy.sena.edu.co::7f07baf3-0c55-4bab-8c41-cd4cc885a071" providerId="AD" clId="Web-{4A9315DE-6E4F-CD9E-EFD8-468E45E6C673}" dt="2024-03-06T13:52:38.709" v="375" actId="20577"/>
        <pc:sldMkLst>
          <pc:docMk/>
          <pc:sldMk cId="3239632622" sldId="517"/>
        </pc:sldMkLst>
        <pc:spChg chg="mod">
          <ac:chgData name="Lina Patricia Rubio Rodriguez" userId="S::lina.patriciar@soy.sena.edu.co::7f07baf3-0c55-4bab-8c41-cd4cc885a071" providerId="AD" clId="Web-{4A9315DE-6E4F-CD9E-EFD8-468E45E6C673}" dt="2024-03-06T12:51:27.181" v="287" actId="20577"/>
          <ac:spMkLst>
            <pc:docMk/>
            <pc:sldMk cId="3239632622" sldId="517"/>
            <ac:spMk id="3" creationId="{A99C88B6-3B0F-34BA-F30F-913D5912A90F}"/>
          </ac:spMkLst>
        </pc:spChg>
        <pc:spChg chg="mod">
          <ac:chgData name="Lina Patricia Rubio Rodriguez" userId="S::lina.patriciar@soy.sena.edu.co::7f07baf3-0c55-4bab-8c41-cd4cc885a071" providerId="AD" clId="Web-{4A9315DE-6E4F-CD9E-EFD8-468E45E6C673}" dt="2024-03-06T13:52:38.709" v="375" actId="20577"/>
          <ac:spMkLst>
            <pc:docMk/>
            <pc:sldMk cId="3239632622" sldId="517"/>
            <ac:spMk id="4" creationId="{18231615-9639-A304-26DF-E97CAAC6B3C7}"/>
          </ac:spMkLst>
        </pc:spChg>
        <pc:spChg chg="mod">
          <ac:chgData name="Lina Patricia Rubio Rodriguez" userId="S::lina.patriciar@soy.sena.edu.co::7f07baf3-0c55-4bab-8c41-cd4cc885a071" providerId="AD" clId="Web-{4A9315DE-6E4F-CD9E-EFD8-468E45E6C673}" dt="2024-03-06T12:51:49.573" v="291" actId="14100"/>
          <ac:spMkLst>
            <pc:docMk/>
            <pc:sldMk cId="3239632622" sldId="517"/>
            <ac:spMk id="5" creationId="{4276B65F-1CBE-32AE-CD2B-529E4DED510A}"/>
          </ac:spMkLst>
        </pc:spChg>
        <pc:spChg chg="mod">
          <ac:chgData name="Lina Patricia Rubio Rodriguez" userId="S::lina.patriciar@soy.sena.edu.co::7f07baf3-0c55-4bab-8c41-cd4cc885a071" providerId="AD" clId="Web-{4A9315DE-6E4F-CD9E-EFD8-468E45E6C673}" dt="2024-03-06T12:51:06.899" v="281" actId="14100"/>
          <ac:spMkLst>
            <pc:docMk/>
            <pc:sldMk cId="3239632622" sldId="517"/>
            <ac:spMk id="6" creationId="{1DC49F1D-F631-8176-8AC0-AE4CC5E7F399}"/>
          </ac:spMkLst>
        </pc:spChg>
        <pc:spChg chg="mod">
          <ac:chgData name="Lina Patricia Rubio Rodriguez" userId="S::lina.patriciar@soy.sena.edu.co::7f07baf3-0c55-4bab-8c41-cd4cc885a071" providerId="AD" clId="Web-{4A9315DE-6E4F-CD9E-EFD8-468E45E6C673}" dt="2024-03-06T12:51:34.478" v="289" actId="20577"/>
          <ac:spMkLst>
            <pc:docMk/>
            <pc:sldMk cId="3239632622" sldId="517"/>
            <ac:spMk id="7" creationId="{CCBA7E50-4DA5-A45E-DA0F-007965688369}"/>
          </ac:spMkLst>
        </pc:spChg>
      </pc:sldChg>
      <pc:sldChg chg="modSp">
        <pc:chgData name="Lina Patricia Rubio Rodriguez" userId="S::lina.patriciar@soy.sena.edu.co::7f07baf3-0c55-4bab-8c41-cd4cc885a071" providerId="AD" clId="Web-{4A9315DE-6E4F-CD9E-EFD8-468E45E6C673}" dt="2024-03-06T13:52:47.209" v="377" actId="20577"/>
        <pc:sldMkLst>
          <pc:docMk/>
          <pc:sldMk cId="2811781224" sldId="518"/>
        </pc:sldMkLst>
        <pc:spChg chg="mod">
          <ac:chgData name="Lina Patricia Rubio Rodriguez" userId="S::lina.patriciar@soy.sena.edu.co::7f07baf3-0c55-4bab-8c41-cd4cc885a071" providerId="AD" clId="Web-{4A9315DE-6E4F-CD9E-EFD8-468E45E6C673}" dt="2024-03-06T13:52:47.209" v="377" actId="20577"/>
          <ac:spMkLst>
            <pc:docMk/>
            <pc:sldMk cId="2811781224" sldId="518"/>
            <ac:spMk id="4" creationId="{18231615-9639-A304-26DF-E97CAAC6B3C7}"/>
          </ac:spMkLst>
        </pc:spChg>
      </pc:sldChg>
      <pc:sldChg chg="modSp">
        <pc:chgData name="Lina Patricia Rubio Rodriguez" userId="S::lina.patriciar@soy.sena.edu.co::7f07baf3-0c55-4bab-8c41-cd4cc885a071" providerId="AD" clId="Web-{4A9315DE-6E4F-CD9E-EFD8-468E45E6C673}" dt="2024-03-06T13:52:57.069" v="384" actId="20577"/>
        <pc:sldMkLst>
          <pc:docMk/>
          <pc:sldMk cId="330935294" sldId="519"/>
        </pc:sldMkLst>
        <pc:spChg chg="mod">
          <ac:chgData name="Lina Patricia Rubio Rodriguez" userId="S::lina.patriciar@soy.sena.edu.co::7f07baf3-0c55-4bab-8c41-cd4cc885a071" providerId="AD" clId="Web-{4A9315DE-6E4F-CD9E-EFD8-468E45E6C673}" dt="2024-03-06T13:52:57.069" v="384" actId="20577"/>
          <ac:spMkLst>
            <pc:docMk/>
            <pc:sldMk cId="330935294" sldId="519"/>
            <ac:spMk id="4" creationId="{18231615-9639-A304-26DF-E97CAAC6B3C7}"/>
          </ac:spMkLst>
        </pc:spChg>
        <pc:spChg chg="mod">
          <ac:chgData name="Lina Patricia Rubio Rodriguez" userId="S::lina.patriciar@soy.sena.edu.co::7f07baf3-0c55-4bab-8c41-cd4cc885a071" providerId="AD" clId="Web-{4A9315DE-6E4F-CD9E-EFD8-468E45E6C673}" dt="2024-03-06T12:50:35.211" v="272" actId="1076"/>
          <ac:spMkLst>
            <pc:docMk/>
            <pc:sldMk cId="330935294" sldId="519"/>
            <ac:spMk id="5" creationId="{F1C2C6E7-9E10-4F07-47F3-D7999F5132B4}"/>
          </ac:spMkLst>
        </pc:spChg>
      </pc:sldChg>
      <pc:sldChg chg="modSp">
        <pc:chgData name="Lina Patricia Rubio Rodriguez" userId="S::lina.patriciar@soy.sena.edu.co::7f07baf3-0c55-4bab-8c41-cd4cc885a071" providerId="AD" clId="Web-{4A9315DE-6E4F-CD9E-EFD8-468E45E6C673}" dt="2024-03-06T13:59:54.759" v="515" actId="20577"/>
        <pc:sldMkLst>
          <pc:docMk/>
          <pc:sldMk cId="2155272314" sldId="520"/>
        </pc:sldMkLst>
        <pc:spChg chg="mod">
          <ac:chgData name="Lina Patricia Rubio Rodriguez" userId="S::lina.patriciar@soy.sena.edu.co::7f07baf3-0c55-4bab-8c41-cd4cc885a071" providerId="AD" clId="Web-{4A9315DE-6E4F-CD9E-EFD8-468E45E6C673}" dt="2024-03-06T13:59:54.759" v="515" actId="20577"/>
          <ac:spMkLst>
            <pc:docMk/>
            <pc:sldMk cId="2155272314" sldId="520"/>
            <ac:spMk id="2" creationId="{CAC1D880-FC17-3789-2435-5FF7492EABD6}"/>
          </ac:spMkLst>
        </pc:spChg>
      </pc:sldChg>
      <pc:sldChg chg="addSp delSp modSp new mod setBg">
        <pc:chgData name="Lina Patricia Rubio Rodriguez" userId="S::lina.patriciar@soy.sena.edu.co::7f07baf3-0c55-4bab-8c41-cd4cc885a071" providerId="AD" clId="Web-{4A9315DE-6E4F-CD9E-EFD8-468E45E6C673}" dt="2024-03-06T12:48:12.581" v="264" actId="1076"/>
        <pc:sldMkLst>
          <pc:docMk/>
          <pc:sldMk cId="3962302386" sldId="521"/>
        </pc:sldMkLst>
        <pc:spChg chg="del">
          <ac:chgData name="Lina Patricia Rubio Rodriguez" userId="S::lina.patriciar@soy.sena.edu.co::7f07baf3-0c55-4bab-8c41-cd4cc885a071" providerId="AD" clId="Web-{4A9315DE-6E4F-CD9E-EFD8-468E45E6C673}" dt="2024-03-06T12:32:11.766" v="1"/>
          <ac:spMkLst>
            <pc:docMk/>
            <pc:sldMk cId="3962302386" sldId="521"/>
            <ac:spMk id="2" creationId="{02B4A17D-D8CB-414F-F9AC-CDD8A055BD12}"/>
          </ac:spMkLst>
        </pc:spChg>
        <pc:spChg chg="add mod">
          <ac:chgData name="Lina Patricia Rubio Rodriguez" userId="S::lina.patriciar@soy.sena.edu.co::7f07baf3-0c55-4bab-8c41-cd4cc885a071" providerId="AD" clId="Web-{4A9315DE-6E4F-CD9E-EFD8-468E45E6C673}" dt="2024-03-06T12:48:12.581" v="264" actId="1076"/>
          <ac:spMkLst>
            <pc:docMk/>
            <pc:sldMk cId="3962302386" sldId="521"/>
            <ac:spMk id="3" creationId="{4642D046-C74B-000B-CDC3-550205B20637}"/>
          </ac:spMkLst>
        </pc:spChg>
        <pc:picChg chg="add mod">
          <ac:chgData name="Lina Patricia Rubio Rodriguez" userId="S::lina.patriciar@soy.sena.edu.co::7f07baf3-0c55-4bab-8c41-cd4cc885a071" providerId="AD" clId="Web-{4A9315DE-6E4F-CD9E-EFD8-468E45E6C673}" dt="2024-03-06T12:36:23.699" v="52" actId="1076"/>
          <ac:picMkLst>
            <pc:docMk/>
            <pc:sldMk cId="3962302386" sldId="521"/>
            <ac:picMk id="4" creationId="{ECA3D8F2-B603-96C5-035E-3C419A9666C0}"/>
          </ac:picMkLst>
        </pc:picChg>
      </pc:sldChg>
      <pc:sldChg chg="modSp add replId">
        <pc:chgData name="Lina Patricia Rubio Rodriguez" userId="S::lina.patriciar@soy.sena.edu.co::7f07baf3-0c55-4bab-8c41-cd4cc885a071" providerId="AD" clId="Web-{4A9315DE-6E4F-CD9E-EFD8-468E45E6C673}" dt="2024-03-06T12:47:58.924" v="260" actId="1076"/>
        <pc:sldMkLst>
          <pc:docMk/>
          <pc:sldMk cId="1841083587" sldId="522"/>
        </pc:sldMkLst>
        <pc:spChg chg="mod">
          <ac:chgData name="Lina Patricia Rubio Rodriguez" userId="S::lina.patriciar@soy.sena.edu.co::7f07baf3-0c55-4bab-8c41-cd4cc885a071" providerId="AD" clId="Web-{4A9315DE-6E4F-CD9E-EFD8-468E45E6C673}" dt="2024-03-06T12:47:58.924" v="260" actId="1076"/>
          <ac:spMkLst>
            <pc:docMk/>
            <pc:sldMk cId="1841083587" sldId="522"/>
            <ac:spMk id="3" creationId="{4642D046-C74B-000B-CDC3-550205B20637}"/>
          </ac:spMkLst>
        </pc:spChg>
      </pc:sldChg>
      <pc:sldChg chg="delSp modSp add replId">
        <pc:chgData name="Lina Patricia Rubio Rodriguez" userId="S::lina.patriciar@soy.sena.edu.co::7f07baf3-0c55-4bab-8c41-cd4cc885a071" providerId="AD" clId="Web-{4A9315DE-6E4F-CD9E-EFD8-468E45E6C673}" dt="2024-03-06T14:00:28.276" v="518" actId="20577"/>
        <pc:sldMkLst>
          <pc:docMk/>
          <pc:sldMk cId="1521194082" sldId="523"/>
        </pc:sldMkLst>
        <pc:spChg chg="mod">
          <ac:chgData name="Lina Patricia Rubio Rodriguez" userId="S::lina.patriciar@soy.sena.edu.co::7f07baf3-0c55-4bab-8c41-cd4cc885a071" providerId="AD" clId="Web-{4A9315DE-6E4F-CD9E-EFD8-468E45E6C673}" dt="2024-03-06T14:00:28.276" v="518" actId="20577"/>
          <ac:spMkLst>
            <pc:docMk/>
            <pc:sldMk cId="1521194082" sldId="523"/>
            <ac:spMk id="3" creationId="{66D04A5A-19A9-0ACE-6D0F-5E02EDC9D1DE}"/>
          </ac:spMkLst>
        </pc:spChg>
        <pc:spChg chg="mod">
          <ac:chgData name="Lina Patricia Rubio Rodriguez" userId="S::lina.patriciar@soy.sena.edu.co::7f07baf3-0c55-4bab-8c41-cd4cc885a071" providerId="AD" clId="Web-{4A9315DE-6E4F-CD9E-EFD8-468E45E6C673}" dt="2024-03-06T13:53:15.616" v="388" actId="20577"/>
          <ac:spMkLst>
            <pc:docMk/>
            <pc:sldMk cId="1521194082" sldId="523"/>
            <ac:spMk id="4" creationId="{18231615-9639-A304-26DF-E97CAAC6B3C7}"/>
          </ac:spMkLst>
        </pc:spChg>
        <pc:spChg chg="del mod">
          <ac:chgData name="Lina Patricia Rubio Rodriguez" userId="S::lina.patriciar@soy.sena.edu.co::7f07baf3-0c55-4bab-8c41-cd4cc885a071" providerId="AD" clId="Web-{4A9315DE-6E4F-CD9E-EFD8-468E45E6C673}" dt="2024-03-06T13:49:29.106" v="331"/>
          <ac:spMkLst>
            <pc:docMk/>
            <pc:sldMk cId="1521194082" sldId="523"/>
            <ac:spMk id="7" creationId="{9896E8B4-453C-7E26-D038-59933D4B744F}"/>
          </ac:spMkLst>
        </pc:spChg>
        <pc:picChg chg="del">
          <ac:chgData name="Lina Patricia Rubio Rodriguez" userId="S::lina.patriciar@soy.sena.edu.co::7f07baf3-0c55-4bab-8c41-cd4cc885a071" providerId="AD" clId="Web-{4A9315DE-6E4F-CD9E-EFD8-468E45E6C673}" dt="2024-03-06T13:49:23.700" v="328"/>
          <ac:picMkLst>
            <pc:docMk/>
            <pc:sldMk cId="1521194082" sldId="523"/>
            <ac:picMk id="2" creationId="{E5353B8B-C21B-5622-899F-7CE2AD1CDEA1}"/>
          </ac:picMkLst>
        </pc:picChg>
        <pc:cxnChg chg="mod">
          <ac:chgData name="Lina Patricia Rubio Rodriguez" userId="S::lina.patriciar@soy.sena.edu.co::7f07baf3-0c55-4bab-8c41-cd4cc885a071" providerId="AD" clId="Web-{4A9315DE-6E4F-CD9E-EFD8-468E45E6C673}" dt="2024-03-06T13:49:49.045" v="337" actId="1076"/>
          <ac:cxnSpMkLst>
            <pc:docMk/>
            <pc:sldMk cId="1521194082" sldId="523"/>
            <ac:cxnSpMk id="6" creationId="{12E6F1CF-C64D-CB82-1478-686F9F9BAF5F}"/>
          </ac:cxnSpMkLst>
        </pc:cxnChg>
      </pc:sldChg>
    </pc:docChg>
  </pc:docChgLst>
  <pc:docChgLst>
    <pc:chgData name="Shara Daniela Duran Martinez" userId="S::sdduran00@soy.sena.edu.co::ebd312ea-e32a-4a55-87a4-d312515e2646" providerId="AD" clId="Web-{527F9C74-8E46-9114-3BD8-895181273C54}"/>
    <pc:docChg chg="addSld delSld modSld">
      <pc:chgData name="Shara Daniela Duran Martinez" userId="S::sdduran00@soy.sena.edu.co::ebd312ea-e32a-4a55-87a4-d312515e2646" providerId="AD" clId="Web-{527F9C74-8E46-9114-3BD8-895181273C54}" dt="2024-03-06T12:29:27.002" v="293" actId="20577"/>
      <pc:docMkLst>
        <pc:docMk/>
      </pc:docMkLst>
      <pc:sldChg chg="modSp">
        <pc:chgData name="Shara Daniela Duran Martinez" userId="S::sdduran00@soy.sena.edu.co::ebd312ea-e32a-4a55-87a4-d312515e2646" providerId="AD" clId="Web-{527F9C74-8E46-9114-3BD8-895181273C54}" dt="2024-03-06T11:50:13.045" v="111" actId="20577"/>
        <pc:sldMkLst>
          <pc:docMk/>
          <pc:sldMk cId="2099732435" sldId="498"/>
        </pc:sldMkLst>
        <pc:spChg chg="mod">
          <ac:chgData name="Shara Daniela Duran Martinez" userId="S::sdduran00@soy.sena.edu.co::ebd312ea-e32a-4a55-87a4-d312515e2646" providerId="AD" clId="Web-{527F9C74-8E46-9114-3BD8-895181273C54}" dt="2024-03-06T11:50:13.045" v="111" actId="20577"/>
          <ac:spMkLst>
            <pc:docMk/>
            <pc:sldMk cId="2099732435" sldId="498"/>
            <ac:spMk id="3" creationId="{66D04A5A-19A9-0ACE-6D0F-5E02EDC9D1DE}"/>
          </ac:spMkLst>
        </pc:spChg>
      </pc:sldChg>
      <pc:sldChg chg="addSp delSp modSp">
        <pc:chgData name="Shara Daniela Duran Martinez" userId="S::sdduran00@soy.sena.edu.co::ebd312ea-e32a-4a55-87a4-d312515e2646" providerId="AD" clId="Web-{527F9C74-8E46-9114-3BD8-895181273C54}" dt="2024-03-06T12:01:22.488" v="160" actId="1076"/>
        <pc:sldMkLst>
          <pc:docMk/>
          <pc:sldMk cId="3610745919" sldId="514"/>
        </pc:sldMkLst>
        <pc:spChg chg="add mod">
          <ac:chgData name="Shara Daniela Duran Martinez" userId="S::sdduran00@soy.sena.edu.co::ebd312ea-e32a-4a55-87a4-d312515e2646" providerId="AD" clId="Web-{527F9C74-8E46-9114-3BD8-895181273C54}" dt="2024-03-06T12:01:01.658" v="156" actId="1076"/>
          <ac:spMkLst>
            <pc:docMk/>
            <pc:sldMk cId="3610745919" sldId="514"/>
            <ac:spMk id="7" creationId="{32E9FBCE-70F1-47E5-EF26-06B7BF6AA295}"/>
          </ac:spMkLst>
        </pc:spChg>
        <pc:spChg chg="add mod">
          <ac:chgData name="Shara Daniela Duran Martinez" userId="S::sdduran00@soy.sena.edu.co::ebd312ea-e32a-4a55-87a4-d312515e2646" providerId="AD" clId="Web-{527F9C74-8E46-9114-3BD8-895181273C54}" dt="2024-03-06T12:01:22.488" v="160" actId="1076"/>
          <ac:spMkLst>
            <pc:docMk/>
            <pc:sldMk cId="3610745919" sldId="514"/>
            <ac:spMk id="9" creationId="{FD366A2E-B09A-026F-A148-CC8F8118D261}"/>
          </ac:spMkLst>
        </pc:spChg>
        <pc:spChg chg="add del mod">
          <ac:chgData name="Shara Daniela Duran Martinez" userId="S::sdduran00@soy.sena.edu.co::ebd312ea-e32a-4a55-87a4-d312515e2646" providerId="AD" clId="Web-{527F9C74-8E46-9114-3BD8-895181273C54}" dt="2024-03-06T12:00:03.983" v="149"/>
          <ac:spMkLst>
            <pc:docMk/>
            <pc:sldMk cId="3610745919" sldId="514"/>
            <ac:spMk id="10" creationId="{C83E8FF8-137B-DBB0-5304-1A0BF124990B}"/>
          </ac:spMkLst>
        </pc:spChg>
        <pc:picChg chg="add del mod">
          <ac:chgData name="Shara Daniela Duran Martinez" userId="S::sdduran00@soy.sena.edu.co::ebd312ea-e32a-4a55-87a4-d312515e2646" providerId="AD" clId="Web-{527F9C74-8E46-9114-3BD8-895181273C54}" dt="2024-03-06T11:51:46.081" v="113"/>
          <ac:picMkLst>
            <pc:docMk/>
            <pc:sldMk cId="3610745919" sldId="514"/>
            <ac:picMk id="3" creationId="{9B68C421-806C-610F-5724-D002C4887B64}"/>
          </ac:picMkLst>
        </pc:picChg>
        <pc:picChg chg="add mod">
          <ac:chgData name="Shara Daniela Duran Martinez" userId="S::sdduran00@soy.sena.edu.co::ebd312ea-e32a-4a55-87a4-d312515e2646" providerId="AD" clId="Web-{527F9C74-8E46-9114-3BD8-895181273C54}" dt="2024-03-06T11:52:23.568" v="118" actId="1076"/>
          <ac:picMkLst>
            <pc:docMk/>
            <pc:sldMk cId="3610745919" sldId="514"/>
            <ac:picMk id="4" creationId="{B0E3A9FD-53A1-7FD0-40F3-CE9B05902F45}"/>
          </ac:picMkLst>
        </pc:picChg>
      </pc:sldChg>
      <pc:sldChg chg="new">
        <pc:chgData name="Shara Daniela Duran Martinez" userId="S::sdduran00@soy.sena.edu.co::ebd312ea-e32a-4a55-87a4-d312515e2646" providerId="AD" clId="Web-{527F9C74-8E46-9114-3BD8-895181273C54}" dt="2024-03-06T12:11:14.489" v="161"/>
        <pc:sldMkLst>
          <pc:docMk/>
          <pc:sldMk cId="3161898886" sldId="515"/>
        </pc:sldMkLst>
      </pc:sldChg>
      <pc:sldChg chg="addSp modSp">
        <pc:chgData name="Shara Daniela Duran Martinez" userId="S::sdduran00@soy.sena.edu.co::ebd312ea-e32a-4a55-87a4-d312515e2646" providerId="AD" clId="Web-{527F9C74-8E46-9114-3BD8-895181273C54}" dt="2024-03-06T12:25:35.599" v="225" actId="20577"/>
        <pc:sldMkLst>
          <pc:docMk/>
          <pc:sldMk cId="485053371" sldId="516"/>
        </pc:sldMkLst>
        <pc:spChg chg="add mod">
          <ac:chgData name="Shara Daniela Duran Martinez" userId="S::sdduran00@soy.sena.edu.co::ebd312ea-e32a-4a55-87a4-d312515e2646" providerId="AD" clId="Web-{527F9C74-8E46-9114-3BD8-895181273C54}" dt="2024-03-06T12:25:35.599" v="225" actId="20577"/>
          <ac:spMkLst>
            <pc:docMk/>
            <pc:sldMk cId="485053371" sldId="516"/>
            <ac:spMk id="6" creationId="{F236981B-FAF3-954B-BB60-074179A857E3}"/>
          </ac:spMkLst>
        </pc:spChg>
      </pc:sldChg>
      <pc:sldChg chg="addSp delSp modSp">
        <pc:chgData name="Shara Daniela Duran Martinez" userId="S::sdduran00@soy.sena.edu.co::ebd312ea-e32a-4a55-87a4-d312515e2646" providerId="AD" clId="Web-{527F9C74-8E46-9114-3BD8-895181273C54}" dt="2024-03-06T12:29:27.002" v="293" actId="20577"/>
        <pc:sldMkLst>
          <pc:docMk/>
          <pc:sldMk cId="3239632622" sldId="517"/>
        </pc:sldMkLst>
        <pc:spChg chg="add del">
          <ac:chgData name="Shara Daniela Duran Martinez" userId="S::sdduran00@soy.sena.edu.co::ebd312ea-e32a-4a55-87a4-d312515e2646" providerId="AD" clId="Web-{527F9C74-8E46-9114-3BD8-895181273C54}" dt="2024-03-06T12:21:05.302" v="163"/>
          <ac:spMkLst>
            <pc:docMk/>
            <pc:sldMk cId="3239632622" sldId="517"/>
            <ac:spMk id="2" creationId="{55B5DCD5-132E-4346-62AB-D51FD0F2F683}"/>
          </ac:spMkLst>
        </pc:spChg>
        <pc:spChg chg="add mod">
          <ac:chgData name="Shara Daniela Duran Martinez" userId="S::sdduran00@soy.sena.edu.co::ebd312ea-e32a-4a55-87a4-d312515e2646" providerId="AD" clId="Web-{527F9C74-8E46-9114-3BD8-895181273C54}" dt="2024-03-06T12:28:19.514" v="280" actId="1076"/>
          <ac:spMkLst>
            <pc:docMk/>
            <pc:sldMk cId="3239632622" sldId="517"/>
            <ac:spMk id="3" creationId="{A99C88B6-3B0F-34BA-F30F-913D5912A90F}"/>
          </ac:spMkLst>
        </pc:spChg>
        <pc:spChg chg="add mod">
          <ac:chgData name="Shara Daniela Duran Martinez" userId="S::sdduran00@soy.sena.edu.co::ebd312ea-e32a-4a55-87a4-d312515e2646" providerId="AD" clId="Web-{527F9C74-8E46-9114-3BD8-895181273C54}" dt="2024-03-06T12:29:27.002" v="293" actId="20577"/>
          <ac:spMkLst>
            <pc:docMk/>
            <pc:sldMk cId="3239632622" sldId="517"/>
            <ac:spMk id="5" creationId="{4276B65F-1CBE-32AE-CD2B-529E4DED510A}"/>
          </ac:spMkLst>
        </pc:spChg>
        <pc:spChg chg="add mod">
          <ac:chgData name="Shara Daniela Duran Martinez" userId="S::sdduran00@soy.sena.edu.co::ebd312ea-e32a-4a55-87a4-d312515e2646" providerId="AD" clId="Web-{527F9C74-8E46-9114-3BD8-895181273C54}" dt="2024-03-06T12:28:36.390" v="285" actId="14100"/>
          <ac:spMkLst>
            <pc:docMk/>
            <pc:sldMk cId="3239632622" sldId="517"/>
            <ac:spMk id="6" creationId="{1DC49F1D-F631-8176-8AC0-AE4CC5E7F399}"/>
          </ac:spMkLst>
        </pc:spChg>
        <pc:spChg chg="add mod">
          <ac:chgData name="Shara Daniela Duran Martinez" userId="S::sdduran00@soy.sena.edu.co::ebd312ea-e32a-4a55-87a4-d312515e2646" providerId="AD" clId="Web-{527F9C74-8E46-9114-3BD8-895181273C54}" dt="2024-03-06T12:28:41.828" v="288" actId="14100"/>
          <ac:spMkLst>
            <pc:docMk/>
            <pc:sldMk cId="3239632622" sldId="517"/>
            <ac:spMk id="7" creationId="{CCBA7E50-4DA5-A45E-DA0F-007965688369}"/>
          </ac:spMkLst>
        </pc:spChg>
      </pc:sldChg>
      <pc:sldChg chg="addSp modSp">
        <pc:chgData name="Shara Daniela Duran Martinez" userId="S::sdduran00@soy.sena.edu.co::ebd312ea-e32a-4a55-87a4-d312515e2646" providerId="AD" clId="Web-{527F9C74-8E46-9114-3BD8-895181273C54}" dt="2024-03-06T12:22:05.275" v="181" actId="1076"/>
        <pc:sldMkLst>
          <pc:docMk/>
          <pc:sldMk cId="2811781224" sldId="518"/>
        </pc:sldMkLst>
        <pc:picChg chg="add mod">
          <ac:chgData name="Shara Daniela Duran Martinez" userId="S::sdduran00@soy.sena.edu.co::ebd312ea-e32a-4a55-87a4-d312515e2646" providerId="AD" clId="Web-{527F9C74-8E46-9114-3BD8-895181273C54}" dt="2024-03-06T12:22:05.275" v="181" actId="1076"/>
          <ac:picMkLst>
            <pc:docMk/>
            <pc:sldMk cId="2811781224" sldId="518"/>
            <ac:picMk id="2" creationId="{B5A0641F-1FE1-4B76-482E-21CECBD46C7E}"/>
          </ac:picMkLst>
        </pc:picChg>
      </pc:sldChg>
      <pc:sldChg chg="addSp delSp modSp add del">
        <pc:chgData name="Shara Daniela Duran Martinez" userId="S::sdduran00@soy.sena.edu.co::ebd312ea-e32a-4a55-87a4-d312515e2646" providerId="AD" clId="Web-{527F9C74-8E46-9114-3BD8-895181273C54}" dt="2024-03-06T12:23:12.263" v="198" actId="20577"/>
        <pc:sldMkLst>
          <pc:docMk/>
          <pc:sldMk cId="330935294" sldId="519"/>
        </pc:sldMkLst>
        <pc:spChg chg="add del mod">
          <ac:chgData name="Shara Daniela Duran Martinez" userId="S::sdduran00@soy.sena.edu.co::ebd312ea-e32a-4a55-87a4-d312515e2646" providerId="AD" clId="Web-{527F9C74-8E46-9114-3BD8-895181273C54}" dt="2024-03-06T12:22:22.776" v="185"/>
          <ac:spMkLst>
            <pc:docMk/>
            <pc:sldMk cId="330935294" sldId="519"/>
            <ac:spMk id="2" creationId="{0E8275B2-85A8-BC27-CDDB-0AF7BCD91897}"/>
          </ac:spMkLst>
        </pc:spChg>
        <pc:spChg chg="add del mod">
          <ac:chgData name="Shara Daniela Duran Martinez" userId="S::sdduran00@soy.sena.edu.co::ebd312ea-e32a-4a55-87a4-d312515e2646" providerId="AD" clId="Web-{527F9C74-8E46-9114-3BD8-895181273C54}" dt="2024-03-06T12:22:44.058" v="191"/>
          <ac:spMkLst>
            <pc:docMk/>
            <pc:sldMk cId="330935294" sldId="519"/>
            <ac:spMk id="3" creationId="{18F31F00-8E81-0C1D-B172-3672EB91C716}"/>
          </ac:spMkLst>
        </pc:spChg>
        <pc:spChg chg="add mod">
          <ac:chgData name="Shara Daniela Duran Martinez" userId="S::sdduran00@soy.sena.edu.co::ebd312ea-e32a-4a55-87a4-d312515e2646" providerId="AD" clId="Web-{527F9C74-8E46-9114-3BD8-895181273C54}" dt="2024-03-06T12:23:12.263" v="198" actId="20577"/>
          <ac:spMkLst>
            <pc:docMk/>
            <pc:sldMk cId="330935294" sldId="519"/>
            <ac:spMk id="5" creationId="{F1C2C6E7-9E10-4F07-47F3-D7999F5132B4}"/>
          </ac:spMkLst>
        </pc:spChg>
      </pc:sldChg>
    </pc:docChg>
  </pc:docChgLst>
  <pc:docChgLst>
    <pc:chgData name="Shara Daniela Duran Martinez" userId="S::sdduran00@soy.sena.edu.co::ebd312ea-e32a-4a55-87a4-d312515e2646" providerId="AD" clId="Web-{BF45991F-04CF-F9E9-3D6D-9785C57571DC}"/>
    <pc:docChg chg="addSld modSld">
      <pc:chgData name="Shara Daniela Duran Martinez" userId="S::sdduran00@soy.sena.edu.co::ebd312ea-e32a-4a55-87a4-d312515e2646" providerId="AD" clId="Web-{BF45991F-04CF-F9E9-3D6D-9785C57571DC}" dt="2024-03-11T14:22:58.880" v="36" actId="20577"/>
      <pc:docMkLst>
        <pc:docMk/>
      </pc:docMkLst>
      <pc:sldChg chg="modSp">
        <pc:chgData name="Shara Daniela Duran Martinez" userId="S::sdduran00@soy.sena.edu.co::ebd312ea-e32a-4a55-87a4-d312515e2646" providerId="AD" clId="Web-{BF45991F-04CF-F9E9-3D6D-9785C57571DC}" dt="2024-03-11T13:54:59.991" v="28" actId="20577"/>
        <pc:sldMkLst>
          <pc:docMk/>
          <pc:sldMk cId="2099732435" sldId="498"/>
        </pc:sldMkLst>
        <pc:spChg chg="mod">
          <ac:chgData name="Shara Daniela Duran Martinez" userId="S::sdduran00@soy.sena.edu.co::ebd312ea-e32a-4a55-87a4-d312515e2646" providerId="AD" clId="Web-{BF45991F-04CF-F9E9-3D6D-9785C57571DC}" dt="2024-03-11T13:54:59.991" v="28" actId="20577"/>
          <ac:spMkLst>
            <pc:docMk/>
            <pc:sldMk cId="2099732435" sldId="498"/>
            <ac:spMk id="5" creationId="{88A1E1D4-3240-5D0F-3C79-B4A42A5D016A}"/>
          </ac:spMkLst>
        </pc:spChg>
      </pc:sldChg>
      <pc:sldChg chg="modSp">
        <pc:chgData name="Shara Daniela Duran Martinez" userId="S::sdduran00@soy.sena.edu.co::ebd312ea-e32a-4a55-87a4-d312515e2646" providerId="AD" clId="Web-{BF45991F-04CF-F9E9-3D6D-9785C57571DC}" dt="2024-03-11T14:15:59.474" v="30" actId="20577"/>
        <pc:sldMkLst>
          <pc:docMk/>
          <pc:sldMk cId="3610745919" sldId="514"/>
        </pc:sldMkLst>
        <pc:spChg chg="mod">
          <ac:chgData name="Shara Daniela Duran Martinez" userId="S::sdduran00@soy.sena.edu.co::ebd312ea-e32a-4a55-87a4-d312515e2646" providerId="AD" clId="Web-{BF45991F-04CF-F9E9-3D6D-9785C57571DC}" dt="2024-03-11T14:15:59.474" v="30" actId="20577"/>
          <ac:spMkLst>
            <pc:docMk/>
            <pc:sldMk cId="3610745919" sldId="514"/>
            <ac:spMk id="3" creationId="{57C65E2C-DA86-27AD-6F48-6FCEE4F0336F}"/>
          </ac:spMkLst>
        </pc:spChg>
        <pc:spChg chg="mod">
          <ac:chgData name="Shara Daniela Duran Martinez" userId="S::sdduran00@soy.sena.edu.co::ebd312ea-e32a-4a55-87a4-d312515e2646" providerId="AD" clId="Web-{BF45991F-04CF-F9E9-3D6D-9785C57571DC}" dt="2024-03-11T14:15:24.222" v="29" actId="20577"/>
          <ac:spMkLst>
            <pc:docMk/>
            <pc:sldMk cId="3610745919" sldId="514"/>
            <ac:spMk id="7" creationId="{32E9FBCE-70F1-47E5-EF26-06B7BF6AA295}"/>
          </ac:spMkLst>
        </pc:spChg>
      </pc:sldChg>
      <pc:sldChg chg="modSp">
        <pc:chgData name="Shara Daniela Duran Martinez" userId="S::sdduran00@soy.sena.edu.co::ebd312ea-e32a-4a55-87a4-d312515e2646" providerId="AD" clId="Web-{BF45991F-04CF-F9E9-3D6D-9785C57571DC}" dt="2024-03-11T14:18:09.416" v="31" actId="20577"/>
        <pc:sldMkLst>
          <pc:docMk/>
          <pc:sldMk cId="2155272314" sldId="520"/>
        </pc:sldMkLst>
        <pc:spChg chg="mod">
          <ac:chgData name="Shara Daniela Duran Martinez" userId="S::sdduran00@soy.sena.edu.co::ebd312ea-e32a-4a55-87a4-d312515e2646" providerId="AD" clId="Web-{BF45991F-04CF-F9E9-3D6D-9785C57571DC}" dt="2024-03-11T14:18:09.416" v="31" actId="20577"/>
          <ac:spMkLst>
            <pc:docMk/>
            <pc:sldMk cId="2155272314" sldId="520"/>
            <ac:spMk id="9" creationId="{FD366A2E-B09A-026F-A148-CC8F8118D261}"/>
          </ac:spMkLst>
        </pc:spChg>
      </pc:sldChg>
      <pc:sldChg chg="modSp">
        <pc:chgData name="Shara Daniela Duran Martinez" userId="S::sdduran00@soy.sena.edu.co::ebd312ea-e32a-4a55-87a4-d312515e2646" providerId="AD" clId="Web-{BF45991F-04CF-F9E9-3D6D-9785C57571DC}" dt="2024-03-11T14:19:01.668" v="32" actId="20577"/>
        <pc:sldMkLst>
          <pc:docMk/>
          <pc:sldMk cId="3722123191" sldId="524"/>
        </pc:sldMkLst>
        <pc:spChg chg="mod">
          <ac:chgData name="Shara Daniela Duran Martinez" userId="S::sdduran00@soy.sena.edu.co::ebd312ea-e32a-4a55-87a4-d312515e2646" providerId="AD" clId="Web-{BF45991F-04CF-F9E9-3D6D-9785C57571DC}" dt="2024-03-11T14:19:01.668" v="32" actId="20577"/>
          <ac:spMkLst>
            <pc:docMk/>
            <pc:sldMk cId="3722123191" sldId="524"/>
            <ac:spMk id="5" creationId="{678EFB20-1A2F-1EB9-59DE-E3C0BFD1A2BB}"/>
          </ac:spMkLst>
        </pc:spChg>
      </pc:sldChg>
      <pc:sldChg chg="modSp">
        <pc:chgData name="Shara Daniela Duran Martinez" userId="S::sdduran00@soy.sena.edu.co::ebd312ea-e32a-4a55-87a4-d312515e2646" providerId="AD" clId="Web-{BF45991F-04CF-F9E9-3D6D-9785C57571DC}" dt="2024-03-11T14:21:17.783" v="35" actId="20577"/>
        <pc:sldMkLst>
          <pc:docMk/>
          <pc:sldMk cId="3967182680" sldId="525"/>
        </pc:sldMkLst>
        <pc:spChg chg="mod">
          <ac:chgData name="Shara Daniela Duran Martinez" userId="S::sdduran00@soy.sena.edu.co::ebd312ea-e32a-4a55-87a4-d312515e2646" providerId="AD" clId="Web-{BF45991F-04CF-F9E9-3D6D-9785C57571DC}" dt="2024-03-11T14:21:17.783" v="35" actId="20577"/>
          <ac:spMkLst>
            <pc:docMk/>
            <pc:sldMk cId="3967182680" sldId="525"/>
            <ac:spMk id="12" creationId="{25AF714F-9D9F-6F81-9E98-B4C093C51190}"/>
          </ac:spMkLst>
        </pc:spChg>
      </pc:sldChg>
      <pc:sldChg chg="modSp">
        <pc:chgData name="Shara Daniela Duran Martinez" userId="S::sdduran00@soy.sena.edu.co::ebd312ea-e32a-4a55-87a4-d312515e2646" providerId="AD" clId="Web-{BF45991F-04CF-F9E9-3D6D-9785C57571DC}" dt="2024-03-11T14:20:18.312" v="34" actId="20577"/>
        <pc:sldMkLst>
          <pc:docMk/>
          <pc:sldMk cId="2248021651" sldId="526"/>
        </pc:sldMkLst>
        <pc:spChg chg="mod">
          <ac:chgData name="Shara Daniela Duran Martinez" userId="S::sdduran00@soy.sena.edu.co::ebd312ea-e32a-4a55-87a4-d312515e2646" providerId="AD" clId="Web-{BF45991F-04CF-F9E9-3D6D-9785C57571DC}" dt="2024-03-11T14:20:18.312" v="34" actId="20577"/>
          <ac:spMkLst>
            <pc:docMk/>
            <pc:sldMk cId="2248021651" sldId="526"/>
            <ac:spMk id="5" creationId="{678EFB20-1A2F-1EB9-59DE-E3C0BFD1A2BB}"/>
          </ac:spMkLst>
        </pc:spChg>
      </pc:sldChg>
      <pc:sldChg chg="addSp delSp modSp new">
        <pc:chgData name="Shara Daniela Duran Martinez" userId="S::sdduran00@soy.sena.edu.co::ebd312ea-e32a-4a55-87a4-d312515e2646" providerId="AD" clId="Web-{BF45991F-04CF-F9E9-3D6D-9785C57571DC}" dt="2024-03-11T14:22:58.880" v="36" actId="20577"/>
        <pc:sldMkLst>
          <pc:docMk/>
          <pc:sldMk cId="3726747431" sldId="527"/>
        </pc:sldMkLst>
        <pc:spChg chg="del">
          <ac:chgData name="Shara Daniela Duran Martinez" userId="S::sdduran00@soy.sena.edu.co::ebd312ea-e32a-4a55-87a4-d312515e2646" providerId="AD" clId="Web-{BF45991F-04CF-F9E9-3D6D-9785C57571DC}" dt="2024-03-11T13:54:18.066" v="1"/>
          <ac:spMkLst>
            <pc:docMk/>
            <pc:sldMk cId="3726747431" sldId="527"/>
            <ac:spMk id="2" creationId="{7CC030A2-4A7C-029C-5726-1C9DECDF9BA1}"/>
          </ac:spMkLst>
        </pc:spChg>
        <pc:spChg chg="add mod">
          <ac:chgData name="Shara Daniela Duran Martinez" userId="S::sdduran00@soy.sena.edu.co::ebd312ea-e32a-4a55-87a4-d312515e2646" providerId="AD" clId="Web-{BF45991F-04CF-F9E9-3D6D-9785C57571DC}" dt="2024-03-11T13:54:44.958" v="20" actId="20577"/>
          <ac:spMkLst>
            <pc:docMk/>
            <pc:sldMk cId="3726747431" sldId="527"/>
            <ac:spMk id="4" creationId="{48D25012-9F92-A86A-6BA6-1131A0090B86}"/>
          </ac:spMkLst>
        </pc:spChg>
        <pc:spChg chg="mod">
          <ac:chgData name="Shara Daniela Duran Martinez" userId="S::sdduran00@soy.sena.edu.co::ebd312ea-e32a-4a55-87a4-d312515e2646" providerId="AD" clId="Web-{BF45991F-04CF-F9E9-3D6D-9785C57571DC}" dt="2024-03-11T14:22:58.880" v="36" actId="20577"/>
          <ac:spMkLst>
            <pc:docMk/>
            <pc:sldMk cId="3726747431" sldId="527"/>
            <ac:spMk id="5" creationId="{B4F6976D-35BA-CC64-028A-DA16E750DEF3}"/>
          </ac:spMkLst>
        </pc:spChg>
      </pc:sldChg>
    </pc:docChg>
  </pc:docChgLst>
  <pc:docChgLst>
    <pc:chgData name="Shara Daniela Duran Martinez" userId="S::sdduran00@soy.sena.edu.co::ebd312ea-e32a-4a55-87a4-d312515e2646" providerId="AD" clId="Web-{CB1931A1-2729-CB38-EE5B-B3749010BCAC}"/>
    <pc:docChg chg="modSld">
      <pc:chgData name="Shara Daniela Duran Martinez" userId="S::sdduran00@soy.sena.edu.co::ebd312ea-e32a-4a55-87a4-d312515e2646" providerId="AD" clId="Web-{CB1931A1-2729-CB38-EE5B-B3749010BCAC}" dt="2024-02-15T12:35:10.936" v="26" actId="1076"/>
      <pc:docMkLst>
        <pc:docMk/>
      </pc:docMkLst>
      <pc:sldChg chg="addSp modSp">
        <pc:chgData name="Shara Daniela Duran Martinez" userId="S::sdduran00@soy.sena.edu.co::ebd312ea-e32a-4a55-87a4-d312515e2646" providerId="AD" clId="Web-{CB1931A1-2729-CB38-EE5B-B3749010BCAC}" dt="2024-02-15T12:35:10.936" v="26" actId="1076"/>
        <pc:sldMkLst>
          <pc:docMk/>
          <pc:sldMk cId="3079616696" sldId="468"/>
        </pc:sldMkLst>
        <pc:spChg chg="add mod">
          <ac:chgData name="Shara Daniela Duran Martinez" userId="S::sdduran00@soy.sena.edu.co::ebd312ea-e32a-4a55-87a4-d312515e2646" providerId="AD" clId="Web-{CB1931A1-2729-CB38-EE5B-B3749010BCAC}" dt="2024-02-15T12:35:10.936" v="26" actId="1076"/>
          <ac:spMkLst>
            <pc:docMk/>
            <pc:sldMk cId="3079616696" sldId="468"/>
            <ac:spMk id="3" creationId="{C0A6DE12-8A7F-1750-16BD-35BB5DD6781F}"/>
          </ac:spMkLst>
        </pc:spChg>
      </pc:sldChg>
    </pc:docChg>
  </pc:docChgLst>
  <pc:docChgLst>
    <pc:chgData name="Shara Daniela Duran Martinez" userId="S::sdduran00@soy.sena.edu.co::ebd312ea-e32a-4a55-87a4-d312515e2646" providerId="AD" clId="Web-{FD73F8CF-BAA6-A290-6FB8-68C999F74E63}"/>
    <pc:docChg chg="modSld">
      <pc:chgData name="Shara Daniela Duran Martinez" userId="S::sdduran00@soy.sena.edu.co::ebd312ea-e32a-4a55-87a4-d312515e2646" providerId="AD" clId="Web-{FD73F8CF-BAA6-A290-6FB8-68C999F74E63}" dt="2024-03-11T14:58:25.622" v="7" actId="14100"/>
      <pc:docMkLst>
        <pc:docMk/>
      </pc:docMkLst>
      <pc:sldChg chg="addSp delSp modSp">
        <pc:chgData name="Shara Daniela Duran Martinez" userId="S::sdduran00@soy.sena.edu.co::ebd312ea-e32a-4a55-87a4-d312515e2646" providerId="AD" clId="Web-{FD73F8CF-BAA6-A290-6FB8-68C999F74E63}" dt="2024-03-11T14:58:25.622" v="7" actId="14100"/>
        <pc:sldMkLst>
          <pc:docMk/>
          <pc:sldMk cId="1336877915" sldId="511"/>
        </pc:sldMkLst>
        <pc:picChg chg="del">
          <ac:chgData name="Shara Daniela Duran Martinez" userId="S::sdduran00@soy.sena.edu.co::ebd312ea-e32a-4a55-87a4-d312515e2646" providerId="AD" clId="Web-{FD73F8CF-BAA6-A290-6FB8-68C999F74E63}" dt="2024-03-11T14:58:01.214" v="0"/>
          <ac:picMkLst>
            <pc:docMk/>
            <pc:sldMk cId="1336877915" sldId="511"/>
            <ac:picMk id="3" creationId="{B42DC282-62C0-A936-2BCD-969E10AFE7D5}"/>
          </ac:picMkLst>
        </pc:picChg>
        <pc:picChg chg="del">
          <ac:chgData name="Shara Daniela Duran Martinez" userId="S::sdduran00@soy.sena.edu.co::ebd312ea-e32a-4a55-87a4-d312515e2646" providerId="AD" clId="Web-{FD73F8CF-BAA6-A290-6FB8-68C999F74E63}" dt="2024-03-11T14:58:03.464" v="1"/>
          <ac:picMkLst>
            <pc:docMk/>
            <pc:sldMk cId="1336877915" sldId="511"/>
            <ac:picMk id="4" creationId="{639C001C-3DD5-CD2B-C8D8-891A851AB71E}"/>
          </ac:picMkLst>
        </pc:picChg>
        <pc:picChg chg="add del mod">
          <ac:chgData name="Shara Daniela Duran Martinez" userId="S::sdduran00@soy.sena.edu.co::ebd312ea-e32a-4a55-87a4-d312515e2646" providerId="AD" clId="Web-{FD73F8CF-BAA6-A290-6FB8-68C999F74E63}" dt="2024-03-11T14:58:13.246" v="3"/>
          <ac:picMkLst>
            <pc:docMk/>
            <pc:sldMk cId="1336877915" sldId="511"/>
            <ac:picMk id="5" creationId="{B2813BEE-6A6B-988A-07A9-80440FD9D647}"/>
          </ac:picMkLst>
        </pc:picChg>
        <pc:picChg chg="add mod">
          <ac:chgData name="Shara Daniela Duran Martinez" userId="S::sdduran00@soy.sena.edu.co::ebd312ea-e32a-4a55-87a4-d312515e2646" providerId="AD" clId="Web-{FD73F8CF-BAA6-A290-6FB8-68C999F74E63}" dt="2024-03-11T14:58:25.622" v="7" actId="14100"/>
          <ac:picMkLst>
            <pc:docMk/>
            <pc:sldMk cId="1336877915" sldId="511"/>
            <ac:picMk id="6" creationId="{42CC84B3-7F02-E788-4D78-5BF0E4F7D85E}"/>
          </ac:picMkLst>
        </pc:picChg>
      </pc:sldChg>
    </pc:docChg>
  </pc:docChgLst>
  <pc:docChgLst>
    <pc:chgData name="Shara Daniela Duran Martinez" userId="S::sdduran00@soy.sena.edu.co::ebd312ea-e32a-4a55-87a4-d312515e2646" providerId="AD" clId="Web-{5948AEB5-1214-D4A5-E8D3-E2B8E88326F0}"/>
    <pc:docChg chg="modSld">
      <pc:chgData name="Shara Daniela Duran Martinez" userId="S::sdduran00@soy.sena.edu.co::ebd312ea-e32a-4a55-87a4-d312515e2646" providerId="AD" clId="Web-{5948AEB5-1214-D4A5-E8D3-E2B8E88326F0}" dt="2024-03-12T11:24:41.868" v="3" actId="20577"/>
      <pc:docMkLst>
        <pc:docMk/>
      </pc:docMkLst>
      <pc:sldChg chg="modSp">
        <pc:chgData name="Shara Daniela Duran Martinez" userId="S::sdduran00@soy.sena.edu.co::ebd312ea-e32a-4a55-87a4-d312515e2646" providerId="AD" clId="Web-{5948AEB5-1214-D4A5-E8D3-E2B8E88326F0}" dt="2024-03-12T11:24:41.868" v="3" actId="20577"/>
        <pc:sldMkLst>
          <pc:docMk/>
          <pc:sldMk cId="633791964" sldId="508"/>
        </pc:sldMkLst>
        <pc:spChg chg="mod">
          <ac:chgData name="Shara Daniela Duran Martinez" userId="S::sdduran00@soy.sena.edu.co::ebd312ea-e32a-4a55-87a4-d312515e2646" providerId="AD" clId="Web-{5948AEB5-1214-D4A5-E8D3-E2B8E88326F0}" dt="2024-03-12T11:24:41.868" v="3" actId="20577"/>
          <ac:spMkLst>
            <pc:docMk/>
            <pc:sldMk cId="633791964" sldId="508"/>
            <ac:spMk id="4" creationId="{2E62B981-3AA7-E0E8-893E-0998E2B450A7}"/>
          </ac:spMkLst>
        </pc:spChg>
      </pc:sldChg>
    </pc:docChg>
  </pc:docChgLst>
  <pc:docChgLst>
    <pc:chgData name="Karen Sofia Calderon Rodriguez" userId="S::karen.calderon159@soy.sena.edu.co::e1c740e1-0801-437b-8ae1-c5c46cab65aa" providerId="AD" clId="Web-{6C0A0631-59FD-4948-AC63-131E998961E3}"/>
    <pc:docChg chg="addSld modSld">
      <pc:chgData name="Karen Sofia Calderon Rodriguez" userId="S::karen.calderon159@soy.sena.edu.co::e1c740e1-0801-437b-8ae1-c5c46cab65aa" providerId="AD" clId="Web-{6C0A0631-59FD-4948-AC63-131E998961E3}" dt="2024-02-19T14:00:26.634" v="49" actId="20577"/>
      <pc:docMkLst>
        <pc:docMk/>
      </pc:docMkLst>
      <pc:sldChg chg="modSp">
        <pc:chgData name="Karen Sofia Calderon Rodriguez" userId="S::karen.calderon159@soy.sena.edu.co::e1c740e1-0801-437b-8ae1-c5c46cab65aa" providerId="AD" clId="Web-{6C0A0631-59FD-4948-AC63-131E998961E3}" dt="2024-02-19T13:58:36.943" v="13" actId="20577"/>
        <pc:sldMkLst>
          <pc:docMk/>
          <pc:sldMk cId="2099732435" sldId="498"/>
        </pc:sldMkLst>
        <pc:spChg chg="mod">
          <ac:chgData name="Karen Sofia Calderon Rodriguez" userId="S::karen.calderon159@soy.sena.edu.co::e1c740e1-0801-437b-8ae1-c5c46cab65aa" providerId="AD" clId="Web-{6C0A0631-59FD-4948-AC63-131E998961E3}" dt="2024-02-19T13:58:36.943" v="13" actId="20577"/>
          <ac:spMkLst>
            <pc:docMk/>
            <pc:sldMk cId="2099732435" sldId="498"/>
            <ac:spMk id="3" creationId="{66D04A5A-19A9-0ACE-6D0F-5E02EDC9D1DE}"/>
          </ac:spMkLst>
        </pc:spChg>
      </pc:sldChg>
      <pc:sldChg chg="addSp delSp modSp add replId">
        <pc:chgData name="Karen Sofia Calderon Rodriguez" userId="S::karen.calderon159@soy.sena.edu.co::e1c740e1-0801-437b-8ae1-c5c46cab65aa" providerId="AD" clId="Web-{6C0A0631-59FD-4948-AC63-131E998961E3}" dt="2024-02-19T14:00:26.634" v="49" actId="20577"/>
        <pc:sldMkLst>
          <pc:docMk/>
          <pc:sldMk cId="4050962268" sldId="510"/>
        </pc:sldMkLst>
        <pc:spChg chg="add del mod">
          <ac:chgData name="Karen Sofia Calderon Rodriguez" userId="S::karen.calderon159@soy.sena.edu.co::e1c740e1-0801-437b-8ae1-c5c46cab65aa" providerId="AD" clId="Web-{6C0A0631-59FD-4948-AC63-131E998961E3}" dt="2024-02-19T14:00:26.634" v="49" actId="20577"/>
          <ac:spMkLst>
            <pc:docMk/>
            <pc:sldMk cId="4050962268" sldId="510"/>
            <ac:spMk id="2" creationId="{CAC1D880-FC17-3789-2435-5FF7492EABD6}"/>
          </ac:spMkLst>
        </pc:spChg>
        <pc:spChg chg="del">
          <ac:chgData name="Karen Sofia Calderon Rodriguez" userId="S::karen.calderon159@soy.sena.edu.co::e1c740e1-0801-437b-8ae1-c5c46cab65aa" providerId="AD" clId="Web-{6C0A0631-59FD-4948-AC63-131E998961E3}" dt="2024-02-19T13:58:56.303" v="24"/>
          <ac:spMkLst>
            <pc:docMk/>
            <pc:sldMk cId="4050962268" sldId="510"/>
            <ac:spMk id="4" creationId="{2E62B981-3AA7-E0E8-893E-0998E2B450A7}"/>
          </ac:spMkLst>
        </pc:spChg>
        <pc:spChg chg="add del mod">
          <ac:chgData name="Karen Sofia Calderon Rodriguez" userId="S::karen.calderon159@soy.sena.edu.co::e1c740e1-0801-437b-8ae1-c5c46cab65aa" providerId="AD" clId="Web-{6C0A0631-59FD-4948-AC63-131E998961E3}" dt="2024-02-19T14:00:21.321" v="47"/>
          <ac:spMkLst>
            <pc:docMk/>
            <pc:sldMk cId="4050962268" sldId="510"/>
            <ac:spMk id="6" creationId="{480A2241-3392-0A92-4066-D5A23F94188C}"/>
          </ac:spMkLst>
        </pc:spChg>
        <pc:picChg chg="add mod modCrop">
          <ac:chgData name="Karen Sofia Calderon Rodriguez" userId="S::karen.calderon159@soy.sena.edu.co::e1c740e1-0801-437b-8ae1-c5c46cab65aa" providerId="AD" clId="Web-{6C0A0631-59FD-4948-AC63-131E998961E3}" dt="2024-02-19T14:00:22.774" v="48" actId="1076"/>
          <ac:picMkLst>
            <pc:docMk/>
            <pc:sldMk cId="4050962268" sldId="510"/>
            <ac:picMk id="3" creationId="{0706A683-CC6E-508B-B708-E4282DD0BE85}"/>
          </ac:picMkLst>
        </pc:picChg>
      </pc:sldChg>
    </pc:docChg>
  </pc:docChgLst>
  <pc:docChgLst>
    <pc:chgData name="Karen Sofia Calderon Rodriguez" userId="S::karen.calderon159@soy.sena.edu.co::e1c740e1-0801-437b-8ae1-c5c46cab65aa" providerId="AD" clId="Web-{024D913E-6E0B-B1E8-43B5-3AF015BD9C5A}"/>
    <pc:docChg chg="addSld delSld modSld sldOrd">
      <pc:chgData name="Karen Sofia Calderon Rodriguez" userId="S::karen.calderon159@soy.sena.edu.co::e1c740e1-0801-437b-8ae1-c5c46cab65aa" providerId="AD" clId="Web-{024D913E-6E0B-B1E8-43B5-3AF015BD9C5A}" dt="2024-03-06T14:50:10.681" v="151"/>
      <pc:docMkLst>
        <pc:docMk/>
      </pc:docMkLst>
      <pc:sldChg chg="addSp delSp modSp">
        <pc:chgData name="Karen Sofia Calderon Rodriguez" userId="S::karen.calderon159@soy.sena.edu.co::e1c740e1-0801-437b-8ae1-c5c46cab65aa" providerId="AD" clId="Web-{024D913E-6E0B-B1E8-43B5-3AF015BD9C5A}" dt="2024-03-06T14:50:10.681" v="151"/>
        <pc:sldMkLst>
          <pc:docMk/>
          <pc:sldMk cId="3071965582" sldId="512"/>
        </pc:sldMkLst>
        <pc:spChg chg="add mod">
          <ac:chgData name="Karen Sofia Calderon Rodriguez" userId="S::karen.calderon159@soy.sena.edu.co::e1c740e1-0801-437b-8ae1-c5c46cab65aa" providerId="AD" clId="Web-{024D913E-6E0B-B1E8-43B5-3AF015BD9C5A}" dt="2024-03-06T14:44:06.093" v="139" actId="1076"/>
          <ac:spMkLst>
            <pc:docMk/>
            <pc:sldMk cId="3071965582" sldId="512"/>
            <ac:spMk id="5" creationId="{678EFB20-1A2F-1EB9-59DE-E3C0BFD1A2BB}"/>
          </ac:spMkLst>
        </pc:spChg>
        <pc:picChg chg="add del mod modCrop">
          <ac:chgData name="Karen Sofia Calderon Rodriguez" userId="S::karen.calderon159@soy.sena.edu.co::e1c740e1-0801-437b-8ae1-c5c46cab65aa" providerId="AD" clId="Web-{024D913E-6E0B-B1E8-43B5-3AF015BD9C5A}" dt="2024-03-06T14:50:10.681" v="151"/>
          <ac:picMkLst>
            <pc:docMk/>
            <pc:sldMk cId="3071965582" sldId="512"/>
            <ac:picMk id="3" creationId="{69961254-5311-9B6D-0DB1-B6CEBABF51F6}"/>
          </ac:picMkLst>
        </pc:picChg>
      </pc:sldChg>
      <pc:sldChg chg="modSp">
        <pc:chgData name="Karen Sofia Calderon Rodriguez" userId="S::karen.calderon159@soy.sena.edu.co::e1c740e1-0801-437b-8ae1-c5c46cab65aa" providerId="AD" clId="Web-{024D913E-6E0B-B1E8-43B5-3AF015BD9C5A}" dt="2024-03-06T14:38:59.822" v="127" actId="20577"/>
        <pc:sldMkLst>
          <pc:docMk/>
          <pc:sldMk cId="485053371" sldId="516"/>
        </pc:sldMkLst>
        <pc:spChg chg="mod">
          <ac:chgData name="Karen Sofia Calderon Rodriguez" userId="S::karen.calderon159@soy.sena.edu.co::e1c740e1-0801-437b-8ae1-c5c46cab65aa" providerId="AD" clId="Web-{024D913E-6E0B-B1E8-43B5-3AF015BD9C5A}" dt="2024-03-06T14:38:59.822" v="127" actId="20577"/>
          <ac:spMkLst>
            <pc:docMk/>
            <pc:sldMk cId="485053371" sldId="516"/>
            <ac:spMk id="6" creationId="{F236981B-FAF3-954B-BB60-074179A857E3}"/>
          </ac:spMkLst>
        </pc:spChg>
      </pc:sldChg>
      <pc:sldChg chg="add replId">
        <pc:chgData name="Karen Sofia Calderon Rodriguez" userId="S::karen.calderon159@soy.sena.edu.co::e1c740e1-0801-437b-8ae1-c5c46cab65aa" providerId="AD" clId="Web-{024D913E-6E0B-B1E8-43B5-3AF015BD9C5A}" dt="2024-03-06T14:50:08.540" v="150"/>
        <pc:sldMkLst>
          <pc:docMk/>
          <pc:sldMk cId="3722123191" sldId="524"/>
        </pc:sldMkLst>
      </pc:sldChg>
      <pc:sldChg chg="addSp delSp modSp add del replId">
        <pc:chgData name="Karen Sofia Calderon Rodriguez" userId="S::karen.calderon159@soy.sena.edu.co::e1c740e1-0801-437b-8ae1-c5c46cab65aa" providerId="AD" clId="Web-{024D913E-6E0B-B1E8-43B5-3AF015BD9C5A}" dt="2024-03-06T14:44:14.906" v="145"/>
        <pc:sldMkLst>
          <pc:docMk/>
          <pc:sldMk cId="4232734872" sldId="524"/>
        </pc:sldMkLst>
        <pc:picChg chg="del">
          <ac:chgData name="Karen Sofia Calderon Rodriguez" userId="S::karen.calderon159@soy.sena.edu.co::e1c740e1-0801-437b-8ae1-c5c46cab65aa" providerId="AD" clId="Web-{024D913E-6E0B-B1E8-43B5-3AF015BD9C5A}" dt="2024-03-06T14:21:10.873" v="59"/>
          <ac:picMkLst>
            <pc:docMk/>
            <pc:sldMk cId="4232734872" sldId="524"/>
            <ac:picMk id="3" creationId="{69961254-5311-9B6D-0DB1-B6CEBABF51F6}"/>
          </ac:picMkLst>
        </pc:picChg>
        <pc:picChg chg="add mod">
          <ac:chgData name="Karen Sofia Calderon Rodriguez" userId="S::karen.calderon159@soy.sena.edu.co::e1c740e1-0801-437b-8ae1-c5c46cab65aa" providerId="AD" clId="Web-{024D913E-6E0B-B1E8-43B5-3AF015BD9C5A}" dt="2024-03-06T14:21:38.578" v="66" actId="1076"/>
          <ac:picMkLst>
            <pc:docMk/>
            <pc:sldMk cId="4232734872" sldId="524"/>
            <ac:picMk id="4" creationId="{1442C976-1374-3B7B-9768-42E9B95B4439}"/>
          </ac:picMkLst>
        </pc:picChg>
      </pc:sldChg>
      <pc:sldChg chg="addSp delSp modSp add del ord replId">
        <pc:chgData name="Karen Sofia Calderon Rodriguez" userId="S::karen.calderon159@soy.sena.edu.co::e1c740e1-0801-437b-8ae1-c5c46cab65aa" providerId="AD" clId="Web-{024D913E-6E0B-B1E8-43B5-3AF015BD9C5A}" dt="2024-03-06T14:44:15.140" v="146"/>
        <pc:sldMkLst>
          <pc:docMk/>
          <pc:sldMk cId="1866533582" sldId="525"/>
        </pc:sldMkLst>
        <pc:picChg chg="del">
          <ac:chgData name="Karen Sofia Calderon Rodriguez" userId="S::karen.calderon159@soy.sena.edu.co::e1c740e1-0801-437b-8ae1-c5c46cab65aa" providerId="AD" clId="Web-{024D913E-6E0B-B1E8-43B5-3AF015BD9C5A}" dt="2024-03-06T14:22:30.410" v="74"/>
          <ac:picMkLst>
            <pc:docMk/>
            <pc:sldMk cId="1866533582" sldId="525"/>
            <ac:picMk id="3" creationId="{69961254-5311-9B6D-0DB1-B6CEBABF51F6}"/>
          </ac:picMkLst>
        </pc:picChg>
        <pc:picChg chg="add mod">
          <ac:chgData name="Karen Sofia Calderon Rodriguez" userId="S::karen.calderon159@soy.sena.edu.co::e1c740e1-0801-437b-8ae1-c5c46cab65aa" providerId="AD" clId="Web-{024D913E-6E0B-B1E8-43B5-3AF015BD9C5A}" dt="2024-03-06T14:22:49.692" v="79" actId="1076"/>
          <ac:picMkLst>
            <pc:docMk/>
            <pc:sldMk cId="1866533582" sldId="525"/>
            <ac:picMk id="4" creationId="{CB460E1E-609C-96AD-B268-35241758B750}"/>
          </ac:picMkLst>
        </pc:picChg>
      </pc:sldChg>
      <pc:sldChg chg="addSp delSp modSp add del replId">
        <pc:chgData name="Karen Sofia Calderon Rodriguez" userId="S::karen.calderon159@soy.sena.edu.co::e1c740e1-0801-437b-8ae1-c5c46cab65aa" providerId="AD" clId="Web-{024D913E-6E0B-B1E8-43B5-3AF015BD9C5A}" dt="2024-03-06T14:44:15.922" v="147"/>
        <pc:sldMkLst>
          <pc:docMk/>
          <pc:sldMk cId="324476458" sldId="526"/>
        </pc:sldMkLst>
        <pc:picChg chg="del">
          <ac:chgData name="Karen Sofia Calderon Rodriguez" userId="S::karen.calderon159@soy.sena.edu.co::e1c740e1-0801-437b-8ae1-c5c46cab65aa" providerId="AD" clId="Web-{024D913E-6E0B-B1E8-43B5-3AF015BD9C5A}" dt="2024-03-06T14:21:43.406" v="67"/>
          <ac:picMkLst>
            <pc:docMk/>
            <pc:sldMk cId="324476458" sldId="526"/>
            <ac:picMk id="3" creationId="{69961254-5311-9B6D-0DB1-B6CEBABF51F6}"/>
          </ac:picMkLst>
        </pc:picChg>
        <pc:picChg chg="add mod">
          <ac:chgData name="Karen Sofia Calderon Rodriguez" userId="S::karen.calderon159@soy.sena.edu.co::e1c740e1-0801-437b-8ae1-c5c46cab65aa" providerId="AD" clId="Web-{024D913E-6E0B-B1E8-43B5-3AF015BD9C5A}" dt="2024-03-06T14:23:00.021" v="82" actId="1076"/>
          <ac:picMkLst>
            <pc:docMk/>
            <pc:sldMk cId="324476458" sldId="526"/>
            <ac:picMk id="4" creationId="{62478AE3-5F76-24F7-13C5-9D88E2D3780C}"/>
          </ac:picMkLst>
        </pc:picChg>
      </pc:sldChg>
      <pc:sldChg chg="addSp delSp modSp add del replId">
        <pc:chgData name="Karen Sofia Calderon Rodriguez" userId="S::karen.calderon159@soy.sena.edu.co::e1c740e1-0801-437b-8ae1-c5c46cab65aa" providerId="AD" clId="Web-{024D913E-6E0B-B1E8-43B5-3AF015BD9C5A}" dt="2024-03-06T14:44:13.672" v="144"/>
        <pc:sldMkLst>
          <pc:docMk/>
          <pc:sldMk cId="4221018241" sldId="527"/>
        </pc:sldMkLst>
        <pc:picChg chg="del">
          <ac:chgData name="Karen Sofia Calderon Rodriguez" userId="S::karen.calderon159@soy.sena.edu.co::e1c740e1-0801-437b-8ae1-c5c46cab65aa" providerId="AD" clId="Web-{024D913E-6E0B-B1E8-43B5-3AF015BD9C5A}" dt="2024-03-06T14:20:39.136" v="53"/>
          <ac:picMkLst>
            <pc:docMk/>
            <pc:sldMk cId="4221018241" sldId="527"/>
            <ac:picMk id="3" creationId="{69961254-5311-9B6D-0DB1-B6CEBABF51F6}"/>
          </ac:picMkLst>
        </pc:picChg>
        <pc:picChg chg="add mod">
          <ac:chgData name="Karen Sofia Calderon Rodriguez" userId="S::karen.calderon159@soy.sena.edu.co::e1c740e1-0801-437b-8ae1-c5c46cab65aa" providerId="AD" clId="Web-{024D913E-6E0B-B1E8-43B5-3AF015BD9C5A}" dt="2024-03-06T14:21:04.622" v="58" actId="1076"/>
          <ac:picMkLst>
            <pc:docMk/>
            <pc:sldMk cId="4221018241" sldId="527"/>
            <ac:picMk id="4" creationId="{3815F0A9-27EE-A97A-D820-F6C92533DEB3}"/>
          </ac:picMkLst>
        </pc:picChg>
      </pc:sldChg>
      <pc:sldChg chg="addSp delSp modSp add del replId">
        <pc:chgData name="Karen Sofia Calderon Rodriguez" userId="S::karen.calderon159@soy.sena.edu.co::e1c740e1-0801-437b-8ae1-c5c46cab65aa" providerId="AD" clId="Web-{024D913E-6E0B-B1E8-43B5-3AF015BD9C5A}" dt="2024-03-06T14:44:12.922" v="143"/>
        <pc:sldMkLst>
          <pc:docMk/>
          <pc:sldMk cId="3140808518" sldId="528"/>
        </pc:sldMkLst>
        <pc:picChg chg="del">
          <ac:chgData name="Karen Sofia Calderon Rodriguez" userId="S::karen.calderon159@soy.sena.edu.co::e1c740e1-0801-437b-8ae1-c5c46cab65aa" providerId="AD" clId="Web-{024D913E-6E0B-B1E8-43B5-3AF015BD9C5A}" dt="2024-03-06T14:20:04.399" v="46"/>
          <ac:picMkLst>
            <pc:docMk/>
            <pc:sldMk cId="3140808518" sldId="528"/>
            <ac:picMk id="3" creationId="{69961254-5311-9B6D-0DB1-B6CEBABF51F6}"/>
          </ac:picMkLst>
        </pc:picChg>
        <pc:picChg chg="add mod">
          <ac:chgData name="Karen Sofia Calderon Rodriguez" userId="S::karen.calderon159@soy.sena.edu.co::e1c740e1-0801-437b-8ae1-c5c46cab65aa" providerId="AD" clId="Web-{024D913E-6E0B-B1E8-43B5-3AF015BD9C5A}" dt="2024-03-06T14:20:36.245" v="52" actId="1076"/>
          <ac:picMkLst>
            <pc:docMk/>
            <pc:sldMk cId="3140808518" sldId="528"/>
            <ac:picMk id="4" creationId="{1CA07E44-ED6F-4B5E-E2CF-766B3EBDEA85}"/>
          </ac:picMkLst>
        </pc:picChg>
      </pc:sldChg>
      <pc:sldChg chg="addSp delSp modSp add del replId">
        <pc:chgData name="Karen Sofia Calderon Rodriguez" userId="S::karen.calderon159@soy.sena.edu.co::e1c740e1-0801-437b-8ae1-c5c46cab65aa" providerId="AD" clId="Web-{024D913E-6E0B-B1E8-43B5-3AF015BD9C5A}" dt="2024-03-06T14:44:11.312" v="141"/>
        <pc:sldMkLst>
          <pc:docMk/>
          <pc:sldMk cId="1926405772" sldId="529"/>
        </pc:sldMkLst>
        <pc:picChg chg="del">
          <ac:chgData name="Karen Sofia Calderon Rodriguez" userId="S::karen.calderon159@soy.sena.edu.co::e1c740e1-0801-437b-8ae1-c5c46cab65aa" providerId="AD" clId="Web-{024D913E-6E0B-B1E8-43B5-3AF015BD9C5A}" dt="2024-03-06T14:18:51.160" v="32"/>
          <ac:picMkLst>
            <pc:docMk/>
            <pc:sldMk cId="1926405772" sldId="529"/>
            <ac:picMk id="3" creationId="{69961254-5311-9B6D-0DB1-B6CEBABF51F6}"/>
          </ac:picMkLst>
        </pc:picChg>
        <pc:picChg chg="add mod">
          <ac:chgData name="Karen Sofia Calderon Rodriguez" userId="S::karen.calderon159@soy.sena.edu.co::e1c740e1-0801-437b-8ae1-c5c46cab65aa" providerId="AD" clId="Web-{024D913E-6E0B-B1E8-43B5-3AF015BD9C5A}" dt="2024-03-06T14:19:10.880" v="36" actId="14100"/>
          <ac:picMkLst>
            <pc:docMk/>
            <pc:sldMk cId="1926405772" sldId="529"/>
            <ac:picMk id="4" creationId="{E9436502-E5EA-9D88-571B-5694E701CBB4}"/>
          </ac:picMkLst>
        </pc:picChg>
      </pc:sldChg>
      <pc:sldChg chg="addSp delSp modSp add del replId">
        <pc:chgData name="Karen Sofia Calderon Rodriguez" userId="S::karen.calderon159@soy.sena.edu.co::e1c740e1-0801-437b-8ae1-c5c46cab65aa" providerId="AD" clId="Web-{024D913E-6E0B-B1E8-43B5-3AF015BD9C5A}" dt="2024-03-06T14:44:12.500" v="142"/>
        <pc:sldMkLst>
          <pc:docMk/>
          <pc:sldMk cId="4255447378" sldId="530"/>
        </pc:sldMkLst>
        <pc:picChg chg="del">
          <ac:chgData name="Karen Sofia Calderon Rodriguez" userId="S::karen.calderon159@soy.sena.edu.co::e1c740e1-0801-437b-8ae1-c5c46cab65aa" providerId="AD" clId="Web-{024D913E-6E0B-B1E8-43B5-3AF015BD9C5A}" dt="2024-03-06T14:19:22.225" v="37"/>
          <ac:picMkLst>
            <pc:docMk/>
            <pc:sldMk cId="4255447378" sldId="530"/>
            <ac:picMk id="3" creationId="{69961254-5311-9B6D-0DB1-B6CEBABF51F6}"/>
          </ac:picMkLst>
        </pc:picChg>
        <pc:picChg chg="add mod">
          <ac:chgData name="Karen Sofia Calderon Rodriguez" userId="S::karen.calderon159@soy.sena.edu.co::e1c740e1-0801-437b-8ae1-c5c46cab65aa" providerId="AD" clId="Web-{024D913E-6E0B-B1E8-43B5-3AF015BD9C5A}" dt="2024-03-06T14:20:01.071" v="45" actId="1076"/>
          <ac:picMkLst>
            <pc:docMk/>
            <pc:sldMk cId="4255447378" sldId="530"/>
            <ac:picMk id="4" creationId="{C0E539F3-C32B-A623-F0C9-2A38ACDB0B7A}"/>
          </ac:picMkLst>
        </pc:picChg>
      </pc:sldChg>
      <pc:sldChg chg="addSp delSp modSp add del replId">
        <pc:chgData name="Karen Sofia Calderon Rodriguez" userId="S::karen.calderon159@soy.sena.edu.co::e1c740e1-0801-437b-8ae1-c5c46cab65aa" providerId="AD" clId="Web-{024D913E-6E0B-B1E8-43B5-3AF015BD9C5A}" dt="2024-03-06T14:44:10.296" v="140"/>
        <pc:sldMkLst>
          <pc:docMk/>
          <pc:sldMk cId="2642565106" sldId="531"/>
        </pc:sldMkLst>
        <pc:picChg chg="del">
          <ac:chgData name="Karen Sofia Calderon Rodriguez" userId="S::karen.calderon159@soy.sena.edu.co::e1c740e1-0801-437b-8ae1-c5c46cab65aa" providerId="AD" clId="Web-{024D913E-6E0B-B1E8-43B5-3AF015BD9C5A}" dt="2024-03-06T14:18:02.735" v="20"/>
          <ac:picMkLst>
            <pc:docMk/>
            <pc:sldMk cId="2642565106" sldId="531"/>
            <ac:picMk id="3" creationId="{69961254-5311-9B6D-0DB1-B6CEBABF51F6}"/>
          </ac:picMkLst>
        </pc:picChg>
        <pc:picChg chg="add del mod modCrop">
          <ac:chgData name="Karen Sofia Calderon Rodriguez" userId="S::karen.calderon159@soy.sena.edu.co::e1c740e1-0801-437b-8ae1-c5c46cab65aa" providerId="AD" clId="Web-{024D913E-6E0B-B1E8-43B5-3AF015BD9C5A}" dt="2024-03-06T14:39:55.654" v="128"/>
          <ac:picMkLst>
            <pc:docMk/>
            <pc:sldMk cId="2642565106" sldId="531"/>
            <ac:picMk id="4" creationId="{1A6EF4F5-F380-7A13-DE71-50A04D7C1E8F}"/>
          </ac:picMkLst>
        </pc:picChg>
      </pc:sldChg>
      <pc:sldChg chg="addSp delSp modSp add del replId">
        <pc:chgData name="Karen Sofia Calderon Rodriguez" userId="S::karen.calderon159@soy.sena.edu.co::e1c740e1-0801-437b-8ae1-c5c46cab65aa" providerId="AD" clId="Web-{024D913E-6E0B-B1E8-43B5-3AF015BD9C5A}" dt="2024-03-06T14:44:16.391" v="148"/>
        <pc:sldMkLst>
          <pc:docMk/>
          <pc:sldMk cId="4039865564" sldId="532"/>
        </pc:sldMkLst>
        <pc:picChg chg="add mod">
          <ac:chgData name="Karen Sofia Calderon Rodriguez" userId="S::karen.calderon159@soy.sena.edu.co::e1c740e1-0801-437b-8ae1-c5c46cab65aa" providerId="AD" clId="Web-{024D913E-6E0B-B1E8-43B5-3AF015BD9C5A}" dt="2024-03-06T14:35:01.993" v="90" actId="1076"/>
          <ac:picMkLst>
            <pc:docMk/>
            <pc:sldMk cId="4039865564" sldId="532"/>
            <ac:picMk id="3" creationId="{769DE5ED-74D7-8DCF-2960-74DDD0C68AC6}"/>
          </ac:picMkLst>
        </pc:picChg>
        <pc:picChg chg="del">
          <ac:chgData name="Karen Sofia Calderon Rodriguez" userId="S::karen.calderon159@soy.sena.edu.co::e1c740e1-0801-437b-8ae1-c5c46cab65aa" providerId="AD" clId="Web-{024D913E-6E0B-B1E8-43B5-3AF015BD9C5A}" dt="2024-03-06T14:23:36.773" v="85"/>
          <ac:picMkLst>
            <pc:docMk/>
            <pc:sldMk cId="4039865564" sldId="532"/>
            <ac:picMk id="4" creationId="{62478AE3-5F76-24F7-13C5-9D88E2D3780C}"/>
          </ac:picMkLst>
        </pc:picChg>
      </pc:sldChg>
      <pc:sldChg chg="addSp delSp modSp add del replId">
        <pc:chgData name="Karen Sofia Calderon Rodriguez" userId="S::karen.calderon159@soy.sena.edu.co::e1c740e1-0801-437b-8ae1-c5c46cab65aa" providerId="AD" clId="Web-{024D913E-6E0B-B1E8-43B5-3AF015BD9C5A}" dt="2024-03-06T14:44:17.109" v="149"/>
        <pc:sldMkLst>
          <pc:docMk/>
          <pc:sldMk cId="3066010160" sldId="533"/>
        </pc:sldMkLst>
        <pc:picChg chg="add mod">
          <ac:chgData name="Karen Sofia Calderon Rodriguez" userId="S::karen.calderon159@soy.sena.edu.co::e1c740e1-0801-437b-8ae1-c5c46cab65aa" providerId="AD" clId="Web-{024D913E-6E0B-B1E8-43B5-3AF015BD9C5A}" dt="2024-03-06T14:35:21.353" v="94" actId="1076"/>
          <ac:picMkLst>
            <pc:docMk/>
            <pc:sldMk cId="3066010160" sldId="533"/>
            <ac:picMk id="3" creationId="{B88D5E0B-EED7-224C-4109-4C3812C11CC8}"/>
          </ac:picMkLst>
        </pc:picChg>
        <pc:picChg chg="del">
          <ac:chgData name="Karen Sofia Calderon Rodriguez" userId="S::karen.calderon159@soy.sena.edu.co::e1c740e1-0801-437b-8ae1-c5c46cab65aa" providerId="AD" clId="Web-{024D913E-6E0B-B1E8-43B5-3AF015BD9C5A}" dt="2024-03-06T14:23:40.993" v="86"/>
          <ac:picMkLst>
            <pc:docMk/>
            <pc:sldMk cId="3066010160" sldId="533"/>
            <ac:picMk id="4" creationId="{62478AE3-5F76-24F7-13C5-9D88E2D3780C}"/>
          </ac:picMkLst>
        </pc:picChg>
      </pc:sldChg>
    </pc:docChg>
  </pc:docChgLst>
  <pc:docChgLst>
    <pc:chgData name="Karen Sofia Calderon Rodriguez" userId="S::karen.calderon159@soy.sena.edu.co::e1c740e1-0801-437b-8ae1-c5c46cab65aa" providerId="AD" clId="Web-{8BCFD8B4-3B2F-1DDA-F581-E7B55A729A02}"/>
    <pc:docChg chg="modSld">
      <pc:chgData name="Karen Sofia Calderon Rodriguez" userId="S::karen.calderon159@soy.sena.edu.co::e1c740e1-0801-437b-8ae1-c5c46cab65aa" providerId="AD" clId="Web-{8BCFD8B4-3B2F-1DDA-F581-E7B55A729A02}" dt="2024-03-11T14:19:50.447" v="8"/>
      <pc:docMkLst>
        <pc:docMk/>
      </pc:docMkLst>
      <pc:sldChg chg="modSp">
        <pc:chgData name="Karen Sofia Calderon Rodriguez" userId="S::karen.calderon159@soy.sena.edu.co::e1c740e1-0801-437b-8ae1-c5c46cab65aa" providerId="AD" clId="Web-{8BCFD8B4-3B2F-1DDA-F581-E7B55A729A02}" dt="2024-03-11T14:17:04.693" v="1" actId="20577"/>
        <pc:sldMkLst>
          <pc:docMk/>
          <pc:sldMk cId="330935294" sldId="519"/>
        </pc:sldMkLst>
        <pc:spChg chg="mod">
          <ac:chgData name="Karen Sofia Calderon Rodriguez" userId="S::karen.calderon159@soy.sena.edu.co::e1c740e1-0801-437b-8ae1-c5c46cab65aa" providerId="AD" clId="Web-{8BCFD8B4-3B2F-1DDA-F581-E7B55A729A02}" dt="2024-03-11T14:17:04.693" v="1" actId="20577"/>
          <ac:spMkLst>
            <pc:docMk/>
            <pc:sldMk cId="330935294" sldId="519"/>
            <ac:spMk id="5" creationId="{F1C2C6E7-9E10-4F07-47F3-D7999F5132B4}"/>
          </ac:spMkLst>
        </pc:spChg>
      </pc:sldChg>
      <pc:sldChg chg="addSp modSp">
        <pc:chgData name="Karen Sofia Calderon Rodriguez" userId="S::karen.calderon159@soy.sena.edu.co::e1c740e1-0801-437b-8ae1-c5c46cab65aa" providerId="AD" clId="Web-{8BCFD8B4-3B2F-1DDA-F581-E7B55A729A02}" dt="2024-03-11T14:19:50.447" v="8"/>
        <pc:sldMkLst>
          <pc:docMk/>
          <pc:sldMk cId="2248021651" sldId="526"/>
        </pc:sldMkLst>
        <pc:picChg chg="add mod ord">
          <ac:chgData name="Karen Sofia Calderon Rodriguez" userId="S::karen.calderon159@soy.sena.edu.co::e1c740e1-0801-437b-8ae1-c5c46cab65aa" providerId="AD" clId="Web-{8BCFD8B4-3B2F-1DDA-F581-E7B55A729A02}" dt="2024-03-11T14:19:50.447" v="8"/>
          <ac:picMkLst>
            <pc:docMk/>
            <pc:sldMk cId="2248021651" sldId="526"/>
            <ac:picMk id="3" creationId="{A2834864-4114-92EC-A2EB-12ABE05EEFEA}"/>
          </ac:picMkLst>
        </pc:picChg>
      </pc:sldChg>
    </pc:docChg>
  </pc:docChgLst>
  <pc:docChgLst>
    <pc:chgData name="Karen Sofia Calderon Rodriguez" userId="S::karen.calderon159@soy.sena.edu.co::e1c740e1-0801-437b-8ae1-c5c46cab65aa" providerId="AD" clId="Web-{D871CFA6-A79D-E1B3-8689-9BE68B75FDD5}"/>
    <pc:docChg chg="addSld modSld">
      <pc:chgData name="Karen Sofia Calderon Rodriguez" userId="S::karen.calderon159@soy.sena.edu.co::e1c740e1-0801-437b-8ae1-c5c46cab65aa" providerId="AD" clId="Web-{D871CFA6-A79D-E1B3-8689-9BE68B75FDD5}" dt="2024-03-11T13:50:35.514" v="15" actId="20577"/>
      <pc:docMkLst>
        <pc:docMk/>
      </pc:docMkLst>
      <pc:sldChg chg="modSp">
        <pc:chgData name="Karen Sofia Calderon Rodriguez" userId="S::karen.calderon159@soy.sena.edu.co::e1c740e1-0801-437b-8ae1-c5c46cab65aa" providerId="AD" clId="Web-{D871CFA6-A79D-E1B3-8689-9BE68B75FDD5}" dt="2024-03-11T13:49:30.464" v="3" actId="20577"/>
        <pc:sldMkLst>
          <pc:docMk/>
          <pc:sldMk cId="3967182680" sldId="525"/>
        </pc:sldMkLst>
        <pc:spChg chg="mod">
          <ac:chgData name="Karen Sofia Calderon Rodriguez" userId="S::karen.calderon159@soy.sena.edu.co::e1c740e1-0801-437b-8ae1-c5c46cab65aa" providerId="AD" clId="Web-{D871CFA6-A79D-E1B3-8689-9BE68B75FDD5}" dt="2024-03-11T13:49:30.464" v="3" actId="20577"/>
          <ac:spMkLst>
            <pc:docMk/>
            <pc:sldMk cId="3967182680" sldId="525"/>
            <ac:spMk id="8" creationId="{5FEF5540-4FFB-02C1-F1A1-A77DAE528207}"/>
          </ac:spMkLst>
        </pc:spChg>
      </pc:sldChg>
      <pc:sldChg chg="delSp modSp add replId">
        <pc:chgData name="Karen Sofia Calderon Rodriguez" userId="S::karen.calderon159@soy.sena.edu.co::e1c740e1-0801-437b-8ae1-c5c46cab65aa" providerId="AD" clId="Web-{D871CFA6-A79D-E1B3-8689-9BE68B75FDD5}" dt="2024-03-11T13:50:35.514" v="15" actId="20577"/>
        <pc:sldMkLst>
          <pc:docMk/>
          <pc:sldMk cId="2248021651" sldId="526"/>
        </pc:sldMkLst>
        <pc:spChg chg="mod">
          <ac:chgData name="Karen Sofia Calderon Rodriguez" userId="S::karen.calderon159@soy.sena.edu.co::e1c740e1-0801-437b-8ae1-c5c46cab65aa" providerId="AD" clId="Web-{D871CFA6-A79D-E1B3-8689-9BE68B75FDD5}" dt="2024-03-11T13:50:35.514" v="15" actId="20577"/>
          <ac:spMkLst>
            <pc:docMk/>
            <pc:sldMk cId="2248021651" sldId="526"/>
            <ac:spMk id="2" creationId="{CAC1D880-FC17-3789-2435-5FF7492EABD6}"/>
          </ac:spMkLst>
        </pc:spChg>
        <pc:spChg chg="mod">
          <ac:chgData name="Karen Sofia Calderon Rodriguez" userId="S::karen.calderon159@soy.sena.edu.co::e1c740e1-0801-437b-8ae1-c5c46cab65aa" providerId="AD" clId="Web-{D871CFA6-A79D-E1B3-8689-9BE68B75FDD5}" dt="2024-03-11T13:49:53.309" v="11" actId="20577"/>
          <ac:spMkLst>
            <pc:docMk/>
            <pc:sldMk cId="2248021651" sldId="526"/>
            <ac:spMk id="5" creationId="{678EFB20-1A2F-1EB9-59DE-E3C0BFD1A2BB}"/>
          </ac:spMkLst>
        </pc:spChg>
        <pc:picChg chg="del">
          <ac:chgData name="Karen Sofia Calderon Rodriguez" userId="S::karen.calderon159@soy.sena.edu.co::e1c740e1-0801-437b-8ae1-c5c46cab65aa" providerId="AD" clId="Web-{D871CFA6-A79D-E1B3-8689-9BE68B75FDD5}" dt="2024-03-11T13:49:55.215" v="12"/>
          <ac:picMkLst>
            <pc:docMk/>
            <pc:sldMk cId="2248021651" sldId="526"/>
            <ac:picMk id="3" creationId="{69961254-5311-9B6D-0DB1-B6CEBABF51F6}"/>
          </ac:picMkLst>
        </pc:picChg>
      </pc:sldChg>
    </pc:docChg>
  </pc:docChgLst>
  <pc:docChgLst>
    <pc:chgData name="Karen Sofia Calderon Rodriguez" userId="S::karen.calderon159@soy.sena.edu.co::e1c740e1-0801-437b-8ae1-c5c46cab65aa" providerId="AD" clId="Web-{0C2F162C-AF44-4AA3-BEAC-D1ABB241448B}"/>
    <pc:docChg chg="addSld delSld modSld sldOrd">
      <pc:chgData name="Karen Sofia Calderon Rodriguez" userId="S::karen.calderon159@soy.sena.edu.co::e1c740e1-0801-437b-8ae1-c5c46cab65aa" providerId="AD" clId="Web-{0C2F162C-AF44-4AA3-BEAC-D1ABB241448B}" dt="2024-02-15T12:06:08.067" v="242" actId="20577"/>
      <pc:docMkLst>
        <pc:docMk/>
      </pc:docMkLst>
      <pc:sldChg chg="addSp delSp modSp mod modClrScheme chgLayout">
        <pc:chgData name="Karen Sofia Calderon Rodriguez" userId="S::karen.calderon159@soy.sena.edu.co::e1c740e1-0801-437b-8ae1-c5c46cab65aa" providerId="AD" clId="Web-{0C2F162C-AF44-4AA3-BEAC-D1ABB241448B}" dt="2024-02-15T11:58:00.428" v="76" actId="1076"/>
        <pc:sldMkLst>
          <pc:docMk/>
          <pc:sldMk cId="3079616696" sldId="468"/>
        </pc:sldMkLst>
        <pc:spChg chg="mod">
          <ac:chgData name="Karen Sofia Calderon Rodriguez" userId="S::karen.calderon159@soy.sena.edu.co::e1c740e1-0801-437b-8ae1-c5c46cab65aa" providerId="AD" clId="Web-{0C2F162C-AF44-4AA3-BEAC-D1ABB241448B}" dt="2024-02-15T11:58:00.428" v="76" actId="1076"/>
          <ac:spMkLst>
            <pc:docMk/>
            <pc:sldMk cId="3079616696" sldId="468"/>
            <ac:spMk id="2" creationId="{7DA4B7F0-F2D8-6E5B-A564-309DF1E1EE1F}"/>
          </ac:spMkLst>
        </pc:spChg>
        <pc:spChg chg="add del mod ord">
          <ac:chgData name="Karen Sofia Calderon Rodriguez" userId="S::karen.calderon159@soy.sena.edu.co::e1c740e1-0801-437b-8ae1-c5c46cab65aa" providerId="AD" clId="Web-{0C2F162C-AF44-4AA3-BEAC-D1ABB241448B}" dt="2024-02-15T11:57:01.114" v="70"/>
          <ac:spMkLst>
            <pc:docMk/>
            <pc:sldMk cId="3079616696" sldId="468"/>
            <ac:spMk id="3" creationId="{99CE7966-969C-AD6A-7333-DF5ED9486227}"/>
          </ac:spMkLst>
        </pc:spChg>
      </pc:sldChg>
      <pc:sldChg chg="addSp delSp modSp add del mod modClrScheme chgLayout">
        <pc:chgData name="Karen Sofia Calderon Rodriguez" userId="S::karen.calderon159@soy.sena.edu.co::e1c740e1-0801-437b-8ae1-c5c46cab65aa" providerId="AD" clId="Web-{0C2F162C-AF44-4AA3-BEAC-D1ABB241448B}" dt="2024-02-15T12:06:08.067" v="242" actId="20577"/>
        <pc:sldMkLst>
          <pc:docMk/>
          <pc:sldMk cId="2099732435" sldId="498"/>
        </pc:sldMkLst>
        <pc:spChg chg="mod">
          <ac:chgData name="Karen Sofia Calderon Rodriguez" userId="S::karen.calderon159@soy.sena.edu.co::e1c740e1-0801-437b-8ae1-c5c46cab65aa" providerId="AD" clId="Web-{0C2F162C-AF44-4AA3-BEAC-D1ABB241448B}" dt="2024-02-15T12:06:08.067" v="242" actId="20577"/>
          <ac:spMkLst>
            <pc:docMk/>
            <pc:sldMk cId="2099732435" sldId="498"/>
            <ac:spMk id="3" creationId="{66D04A5A-19A9-0ACE-6D0F-5E02EDC9D1DE}"/>
          </ac:spMkLst>
        </pc:spChg>
        <pc:spChg chg="add mod ord">
          <ac:chgData name="Karen Sofia Calderon Rodriguez" userId="S::karen.calderon159@soy.sena.edu.co::e1c740e1-0801-437b-8ae1-c5c46cab65aa" providerId="AD" clId="Web-{0C2F162C-AF44-4AA3-BEAC-D1ABB241448B}" dt="2024-02-15T11:58:59.820" v="87" actId="20577"/>
          <ac:spMkLst>
            <pc:docMk/>
            <pc:sldMk cId="2099732435" sldId="498"/>
            <ac:spMk id="4" creationId="{18231615-9639-A304-26DF-E97CAAC6B3C7}"/>
          </ac:spMkLst>
        </pc:spChg>
        <pc:spChg chg="del">
          <ac:chgData name="Karen Sofia Calderon Rodriguez" userId="S::karen.calderon159@soy.sena.edu.co::e1c740e1-0801-437b-8ae1-c5c46cab65aa" providerId="AD" clId="Web-{0C2F162C-AF44-4AA3-BEAC-D1ABB241448B}" dt="2024-02-15T11:59:33.618" v="88"/>
          <ac:spMkLst>
            <pc:docMk/>
            <pc:sldMk cId="2099732435" sldId="498"/>
            <ac:spMk id="7" creationId="{9896E8B4-453C-7E26-D038-59933D4B744F}"/>
          </ac:spMkLst>
        </pc:spChg>
        <pc:picChg chg="del">
          <ac:chgData name="Karen Sofia Calderon Rodriguez" userId="S::karen.calderon159@soy.sena.edu.co::e1c740e1-0801-437b-8ae1-c5c46cab65aa" providerId="AD" clId="Web-{0C2F162C-AF44-4AA3-BEAC-D1ABB241448B}" dt="2024-02-15T11:59:34.337" v="89"/>
          <ac:picMkLst>
            <pc:docMk/>
            <pc:sldMk cId="2099732435" sldId="498"/>
            <ac:picMk id="2" creationId="{E5353B8B-C21B-5622-899F-7CE2AD1CDEA1}"/>
          </ac:picMkLst>
        </pc:picChg>
        <pc:cxnChg chg="del">
          <ac:chgData name="Karen Sofia Calderon Rodriguez" userId="S::karen.calderon159@soy.sena.edu.co::e1c740e1-0801-437b-8ae1-c5c46cab65aa" providerId="AD" clId="Web-{0C2F162C-AF44-4AA3-BEAC-D1ABB241448B}" dt="2024-02-15T11:59:42.806" v="91"/>
          <ac:cxnSpMkLst>
            <pc:docMk/>
            <pc:sldMk cId="2099732435" sldId="498"/>
            <ac:cxnSpMk id="6" creationId="{12E6F1CF-C64D-CB82-1478-686F9F9BAF5F}"/>
          </ac:cxnSpMkLst>
        </pc:cxnChg>
      </pc:sldChg>
      <pc:sldChg chg="del">
        <pc:chgData name="Karen Sofia Calderon Rodriguez" userId="S::karen.calderon159@soy.sena.edu.co::e1c740e1-0801-437b-8ae1-c5c46cab65aa" providerId="AD" clId="Web-{0C2F162C-AF44-4AA3-BEAC-D1ABB241448B}" dt="2024-02-15T11:55:23.267" v="51"/>
        <pc:sldMkLst>
          <pc:docMk/>
          <pc:sldMk cId="685387458" sldId="499"/>
        </pc:sldMkLst>
      </pc:sldChg>
      <pc:sldChg chg="del">
        <pc:chgData name="Karen Sofia Calderon Rodriguez" userId="S::karen.calderon159@soy.sena.edu.co::e1c740e1-0801-437b-8ae1-c5c46cab65aa" providerId="AD" clId="Web-{0C2F162C-AF44-4AA3-BEAC-D1ABB241448B}" dt="2024-02-15T11:54:17.952" v="36"/>
        <pc:sldMkLst>
          <pc:docMk/>
          <pc:sldMk cId="1500403096" sldId="501"/>
        </pc:sldMkLst>
      </pc:sldChg>
      <pc:sldChg chg="modSp ord">
        <pc:chgData name="Karen Sofia Calderon Rodriguez" userId="S::karen.calderon159@soy.sena.edu.co::e1c740e1-0801-437b-8ae1-c5c46cab65aa" providerId="AD" clId="Web-{0C2F162C-AF44-4AA3-BEAC-D1ABB241448B}" dt="2024-02-15T12:04:35.596" v="240" actId="1076"/>
        <pc:sldMkLst>
          <pc:docMk/>
          <pc:sldMk cId="2874888774" sldId="502"/>
        </pc:sldMkLst>
        <pc:spChg chg="mod">
          <ac:chgData name="Karen Sofia Calderon Rodriguez" userId="S::karen.calderon159@soy.sena.edu.co::e1c740e1-0801-437b-8ae1-c5c46cab65aa" providerId="AD" clId="Web-{0C2F162C-AF44-4AA3-BEAC-D1ABB241448B}" dt="2024-02-15T12:00:49.745" v="125" actId="20577"/>
          <ac:spMkLst>
            <pc:docMk/>
            <pc:sldMk cId="2874888774" sldId="502"/>
            <ac:spMk id="2" creationId="{CAC1D880-FC17-3789-2435-5FF7492EABD6}"/>
          </ac:spMkLst>
        </pc:spChg>
        <pc:spChg chg="mod">
          <ac:chgData name="Karen Sofia Calderon Rodriguez" userId="S::karen.calderon159@soy.sena.edu.co::e1c740e1-0801-437b-8ae1-c5c46cab65aa" providerId="AD" clId="Web-{0C2F162C-AF44-4AA3-BEAC-D1ABB241448B}" dt="2024-02-15T12:04:35.596" v="240" actId="1076"/>
          <ac:spMkLst>
            <pc:docMk/>
            <pc:sldMk cId="2874888774" sldId="502"/>
            <ac:spMk id="4" creationId="{2E62B981-3AA7-E0E8-893E-0998E2B450A7}"/>
          </ac:spMkLst>
        </pc:spChg>
      </pc:sldChg>
      <pc:sldChg chg="addSp delSp modSp del mod modClrScheme chgLayout">
        <pc:chgData name="Karen Sofia Calderon Rodriguez" userId="S::karen.calderon159@soy.sena.edu.co::e1c740e1-0801-437b-8ae1-c5c46cab65aa" providerId="AD" clId="Web-{0C2F162C-AF44-4AA3-BEAC-D1ABB241448B}" dt="2024-02-15T11:53:12.763" v="22"/>
        <pc:sldMkLst>
          <pc:docMk/>
          <pc:sldMk cId="2938203090" sldId="503"/>
        </pc:sldMkLst>
        <pc:spChg chg="add del mod ord">
          <ac:chgData name="Karen Sofia Calderon Rodriguez" userId="S::karen.calderon159@soy.sena.edu.co::e1c740e1-0801-437b-8ae1-c5c46cab65aa" providerId="AD" clId="Web-{0C2F162C-AF44-4AA3-BEAC-D1ABB241448B}" dt="2024-02-15T11:50:53.084" v="1"/>
          <ac:spMkLst>
            <pc:docMk/>
            <pc:sldMk cId="2938203090" sldId="503"/>
            <ac:spMk id="2" creationId="{B48033C8-C064-766A-4154-0F3BA2C4D1E5}"/>
          </ac:spMkLst>
        </pc:spChg>
        <pc:spChg chg="add del mod ord">
          <ac:chgData name="Karen Sofia Calderon Rodriguez" userId="S::karen.calderon159@soy.sena.edu.co::e1c740e1-0801-437b-8ae1-c5c46cab65aa" providerId="AD" clId="Web-{0C2F162C-AF44-4AA3-BEAC-D1ABB241448B}" dt="2024-02-15T11:51:44.854" v="3"/>
          <ac:spMkLst>
            <pc:docMk/>
            <pc:sldMk cId="2938203090" sldId="503"/>
            <ac:spMk id="3" creationId="{C8BDA59B-2FED-204F-82E1-66F1F2C92774}"/>
          </ac:spMkLst>
        </pc:spChg>
      </pc:sldChg>
      <pc:sldChg chg="modSp">
        <pc:chgData name="Karen Sofia Calderon Rodriguez" userId="S::karen.calderon159@soy.sena.edu.co::e1c740e1-0801-437b-8ae1-c5c46cab65aa" providerId="AD" clId="Web-{0C2F162C-AF44-4AA3-BEAC-D1ABB241448B}" dt="2024-02-15T12:01:10.933" v="134" actId="20577"/>
        <pc:sldMkLst>
          <pc:docMk/>
          <pc:sldMk cId="2874432880" sldId="504"/>
        </pc:sldMkLst>
        <pc:spChg chg="mod">
          <ac:chgData name="Karen Sofia Calderon Rodriguez" userId="S::karen.calderon159@soy.sena.edu.co::e1c740e1-0801-437b-8ae1-c5c46cab65aa" providerId="AD" clId="Web-{0C2F162C-AF44-4AA3-BEAC-D1ABB241448B}" dt="2024-02-15T12:01:10.933" v="134" actId="20577"/>
          <ac:spMkLst>
            <pc:docMk/>
            <pc:sldMk cId="2874432880" sldId="504"/>
            <ac:spMk id="2" creationId="{CAC1D880-FC17-3789-2435-5FF7492EABD6}"/>
          </ac:spMkLst>
        </pc:spChg>
      </pc:sldChg>
      <pc:sldChg chg="modSp">
        <pc:chgData name="Karen Sofia Calderon Rodriguez" userId="S::karen.calderon159@soy.sena.edu.co::e1c740e1-0801-437b-8ae1-c5c46cab65aa" providerId="AD" clId="Web-{0C2F162C-AF44-4AA3-BEAC-D1ABB241448B}" dt="2024-02-15T12:01:16.340" v="136" actId="20577"/>
        <pc:sldMkLst>
          <pc:docMk/>
          <pc:sldMk cId="2283631442" sldId="505"/>
        </pc:sldMkLst>
        <pc:spChg chg="mod">
          <ac:chgData name="Karen Sofia Calderon Rodriguez" userId="S::karen.calderon159@soy.sena.edu.co::e1c740e1-0801-437b-8ae1-c5c46cab65aa" providerId="AD" clId="Web-{0C2F162C-AF44-4AA3-BEAC-D1ABB241448B}" dt="2024-02-15T12:01:16.340" v="136" actId="20577"/>
          <ac:spMkLst>
            <pc:docMk/>
            <pc:sldMk cId="2283631442" sldId="505"/>
            <ac:spMk id="2" creationId="{CAC1D880-FC17-3789-2435-5FF7492EABD6}"/>
          </ac:spMkLst>
        </pc:spChg>
      </pc:sldChg>
      <pc:sldChg chg="modSp add replId">
        <pc:chgData name="Karen Sofia Calderon Rodriguez" userId="S::karen.calderon159@soy.sena.edu.co::e1c740e1-0801-437b-8ae1-c5c46cab65aa" providerId="AD" clId="Web-{0C2F162C-AF44-4AA3-BEAC-D1ABB241448B}" dt="2024-02-15T12:06:02.895" v="241" actId="20577"/>
        <pc:sldMkLst>
          <pc:docMk/>
          <pc:sldMk cId="4185589785" sldId="506"/>
        </pc:sldMkLst>
        <pc:spChg chg="mod">
          <ac:chgData name="Karen Sofia Calderon Rodriguez" userId="S::karen.calderon159@soy.sena.edu.co::e1c740e1-0801-437b-8ae1-c5c46cab65aa" providerId="AD" clId="Web-{0C2F162C-AF44-4AA3-BEAC-D1ABB241448B}" dt="2024-02-15T12:06:02.895" v="241" actId="20577"/>
          <ac:spMkLst>
            <pc:docMk/>
            <pc:sldMk cId="4185589785" sldId="506"/>
            <ac:spMk id="2" creationId="{CAC1D880-FC17-3789-2435-5FF7492EABD6}"/>
          </ac:spMkLst>
        </pc:spChg>
        <pc:spChg chg="mod">
          <ac:chgData name="Karen Sofia Calderon Rodriguez" userId="S::karen.calderon159@soy.sena.edu.co::e1c740e1-0801-437b-8ae1-c5c46cab65aa" providerId="AD" clId="Web-{0C2F162C-AF44-4AA3-BEAC-D1ABB241448B}" dt="2024-02-15T11:53:06.357" v="21" actId="1076"/>
          <ac:spMkLst>
            <pc:docMk/>
            <pc:sldMk cId="4185589785" sldId="506"/>
            <ac:spMk id="4" creationId="{2E62B981-3AA7-E0E8-893E-0998E2B450A7}"/>
          </ac:spMkLst>
        </pc:spChg>
      </pc:sldChg>
      <pc:sldChg chg="modSp add replId">
        <pc:chgData name="Karen Sofia Calderon Rodriguez" userId="S::karen.calderon159@soy.sena.edu.co::e1c740e1-0801-437b-8ae1-c5c46cab65aa" providerId="AD" clId="Web-{0C2F162C-AF44-4AA3-BEAC-D1ABB241448B}" dt="2024-02-15T12:00:59.011" v="129" actId="20577"/>
        <pc:sldMkLst>
          <pc:docMk/>
          <pc:sldMk cId="2979676112" sldId="507"/>
        </pc:sldMkLst>
        <pc:spChg chg="mod">
          <ac:chgData name="Karen Sofia Calderon Rodriguez" userId="S::karen.calderon159@soy.sena.edu.co::e1c740e1-0801-437b-8ae1-c5c46cab65aa" providerId="AD" clId="Web-{0C2F162C-AF44-4AA3-BEAC-D1ABB241448B}" dt="2024-02-15T12:00:59.011" v="129" actId="20577"/>
          <ac:spMkLst>
            <pc:docMk/>
            <pc:sldMk cId="2979676112" sldId="507"/>
            <ac:spMk id="2" creationId="{CAC1D880-FC17-3789-2435-5FF7492EABD6}"/>
          </ac:spMkLst>
        </pc:spChg>
      </pc:sldChg>
      <pc:sldChg chg="modSp add replId">
        <pc:chgData name="Karen Sofia Calderon Rodriguez" userId="S::karen.calderon159@soy.sena.edu.co::e1c740e1-0801-437b-8ae1-c5c46cab65aa" providerId="AD" clId="Web-{0C2F162C-AF44-4AA3-BEAC-D1ABB241448B}" dt="2024-02-15T12:00:54.074" v="127" actId="20577"/>
        <pc:sldMkLst>
          <pc:docMk/>
          <pc:sldMk cId="633791964" sldId="508"/>
        </pc:sldMkLst>
        <pc:spChg chg="mod">
          <ac:chgData name="Karen Sofia Calderon Rodriguez" userId="S::karen.calderon159@soy.sena.edu.co::e1c740e1-0801-437b-8ae1-c5c46cab65aa" providerId="AD" clId="Web-{0C2F162C-AF44-4AA3-BEAC-D1ABB241448B}" dt="2024-02-15T12:00:54.074" v="127" actId="20577"/>
          <ac:spMkLst>
            <pc:docMk/>
            <pc:sldMk cId="633791964" sldId="508"/>
            <ac:spMk id="2" creationId="{CAC1D880-FC17-3789-2435-5FF7492EABD6}"/>
          </ac:spMkLst>
        </pc:spChg>
      </pc:sldChg>
      <pc:sldChg chg="modSp add replId">
        <pc:chgData name="Karen Sofia Calderon Rodriguez" userId="S::karen.calderon159@soy.sena.edu.co::e1c740e1-0801-437b-8ae1-c5c46cab65aa" providerId="AD" clId="Web-{0C2F162C-AF44-4AA3-BEAC-D1ABB241448B}" dt="2024-02-15T12:00:39.901" v="118" actId="20577"/>
        <pc:sldMkLst>
          <pc:docMk/>
          <pc:sldMk cId="1625061241" sldId="509"/>
        </pc:sldMkLst>
        <pc:spChg chg="mod">
          <ac:chgData name="Karen Sofia Calderon Rodriguez" userId="S::karen.calderon159@soy.sena.edu.co::e1c740e1-0801-437b-8ae1-c5c46cab65aa" providerId="AD" clId="Web-{0C2F162C-AF44-4AA3-BEAC-D1ABB241448B}" dt="2024-02-15T12:00:39.901" v="118" actId="20577"/>
          <ac:spMkLst>
            <pc:docMk/>
            <pc:sldMk cId="1625061241" sldId="509"/>
            <ac:spMk id="4" creationId="{18231615-9639-A304-26DF-E97CAAC6B3C7}"/>
          </ac:spMkLst>
        </pc:spChg>
      </pc:sldChg>
    </pc:docChg>
  </pc:docChgLst>
  <pc:docChgLst>
    <pc:chgData name="Lina Patricia Rubio Rodriguez" userId="S::lina.patriciar@soy.sena.edu.co::7f07baf3-0c55-4bab-8c41-cd4cc885a071" providerId="AD" clId="Web-{9ED152D6-4622-C8F7-7B8D-03D6514FF547}"/>
    <pc:docChg chg="addSld modSld">
      <pc:chgData name="Lina Patricia Rubio Rodriguez" userId="S::lina.patriciar@soy.sena.edu.co::7f07baf3-0c55-4bab-8c41-cd4cc885a071" providerId="AD" clId="Web-{9ED152D6-4622-C8F7-7B8D-03D6514FF547}" dt="2024-02-27T13:03:19.425" v="34"/>
      <pc:docMkLst>
        <pc:docMk/>
      </pc:docMkLst>
      <pc:sldChg chg="modSp">
        <pc:chgData name="Lina Patricia Rubio Rodriguez" userId="S::lina.patriciar@soy.sena.edu.co::7f07baf3-0c55-4bab-8c41-cd4cc885a071" providerId="AD" clId="Web-{9ED152D6-4622-C8F7-7B8D-03D6514FF547}" dt="2024-02-27T12:32:42.913" v="22" actId="20577"/>
        <pc:sldMkLst>
          <pc:docMk/>
          <pc:sldMk cId="2099732435" sldId="498"/>
        </pc:sldMkLst>
        <pc:spChg chg="mod">
          <ac:chgData name="Lina Patricia Rubio Rodriguez" userId="S::lina.patriciar@soy.sena.edu.co::7f07baf3-0c55-4bab-8c41-cd4cc885a071" providerId="AD" clId="Web-{9ED152D6-4622-C8F7-7B8D-03D6514FF547}" dt="2024-02-27T12:32:42.913" v="22" actId="20577"/>
          <ac:spMkLst>
            <pc:docMk/>
            <pc:sldMk cId="2099732435" sldId="498"/>
            <ac:spMk id="3" creationId="{66D04A5A-19A9-0ACE-6D0F-5E02EDC9D1DE}"/>
          </ac:spMkLst>
        </pc:spChg>
      </pc:sldChg>
      <pc:sldChg chg="addSp delSp modSp add replId">
        <pc:chgData name="Lina Patricia Rubio Rodriguez" userId="S::lina.patriciar@soy.sena.edu.co::7f07baf3-0c55-4bab-8c41-cd4cc885a071" providerId="AD" clId="Web-{9ED152D6-4622-C8F7-7B8D-03D6514FF547}" dt="2024-02-27T13:03:19.425" v="34"/>
        <pc:sldMkLst>
          <pc:docMk/>
          <pc:sldMk cId="1336877915" sldId="511"/>
        </pc:sldMkLst>
        <pc:spChg chg="mod">
          <ac:chgData name="Lina Patricia Rubio Rodriguez" userId="S::lina.patriciar@soy.sena.edu.co::7f07baf3-0c55-4bab-8c41-cd4cc885a071" providerId="AD" clId="Web-{9ED152D6-4622-C8F7-7B8D-03D6514FF547}" dt="2024-02-27T12:37:35.856" v="33" actId="20577"/>
          <ac:spMkLst>
            <pc:docMk/>
            <pc:sldMk cId="1336877915" sldId="511"/>
            <ac:spMk id="2" creationId="{CAC1D880-FC17-3789-2435-5FF7492EABD6}"/>
          </ac:spMkLst>
        </pc:spChg>
        <pc:picChg chg="del">
          <ac:chgData name="Lina Patricia Rubio Rodriguez" userId="S::lina.patriciar@soy.sena.edu.co::7f07baf3-0c55-4bab-8c41-cd4cc885a071" providerId="AD" clId="Web-{9ED152D6-4622-C8F7-7B8D-03D6514FF547}" dt="2024-02-27T12:36:48.605" v="24"/>
          <ac:picMkLst>
            <pc:docMk/>
            <pc:sldMk cId="1336877915" sldId="511"/>
            <ac:picMk id="3" creationId="{0706A683-CC6E-508B-B708-E4282DD0BE85}"/>
          </ac:picMkLst>
        </pc:picChg>
        <pc:picChg chg="add mod">
          <ac:chgData name="Lina Patricia Rubio Rodriguez" userId="S::lina.patriciar@soy.sena.edu.co::7f07baf3-0c55-4bab-8c41-cd4cc885a071" providerId="AD" clId="Web-{9ED152D6-4622-C8F7-7B8D-03D6514FF547}" dt="2024-02-27T13:03:19.425" v="34"/>
          <ac:picMkLst>
            <pc:docMk/>
            <pc:sldMk cId="1336877915" sldId="511"/>
            <ac:picMk id="3" creationId="{B42DC282-62C0-A936-2BCD-969E10AFE7D5}"/>
          </ac:picMkLst>
        </pc:picChg>
        <pc:picChg chg="add mod">
          <ac:chgData name="Lina Patricia Rubio Rodriguez" userId="S::lina.patriciar@soy.sena.edu.co::7f07baf3-0c55-4bab-8c41-cd4cc885a071" providerId="AD" clId="Web-{9ED152D6-4622-C8F7-7B8D-03D6514FF547}" dt="2024-02-27T12:37:23.918" v="29"/>
          <ac:picMkLst>
            <pc:docMk/>
            <pc:sldMk cId="1336877915" sldId="511"/>
            <ac:picMk id="4" creationId="{639C001C-3DD5-CD2B-C8D8-891A851AB71E}"/>
          </ac:picMkLst>
        </pc:picChg>
      </pc:sldChg>
    </pc:docChg>
  </pc:docChgLst>
  <pc:docChgLst>
    <pc:chgData name="Shara Daniela Duran Martinez" userId="S::sdduran00@soy.sena.edu.co::ebd312ea-e32a-4a55-87a4-d312515e2646" providerId="AD" clId="Web-{98A34474-6B0B-F773-8EC4-2955EAD1AF61}"/>
    <pc:docChg chg="modSld">
      <pc:chgData name="Shara Daniela Duran Martinez" userId="S::sdduran00@soy.sena.edu.co::ebd312ea-e32a-4a55-87a4-d312515e2646" providerId="AD" clId="Web-{98A34474-6B0B-F773-8EC4-2955EAD1AF61}" dt="2024-02-14T22:10:21.491" v="115" actId="1076"/>
      <pc:docMkLst>
        <pc:docMk/>
      </pc:docMkLst>
      <pc:sldChg chg="modSp">
        <pc:chgData name="Shara Daniela Duran Martinez" userId="S::sdduran00@soy.sena.edu.co::ebd312ea-e32a-4a55-87a4-d312515e2646" providerId="AD" clId="Web-{98A34474-6B0B-F773-8EC4-2955EAD1AF61}" dt="2024-02-14T22:09:45.771" v="111" actId="1076"/>
        <pc:sldMkLst>
          <pc:docMk/>
          <pc:sldMk cId="2099732435" sldId="498"/>
        </pc:sldMkLst>
        <pc:spChg chg="mod">
          <ac:chgData name="Shara Daniela Duran Martinez" userId="S::sdduran00@soy.sena.edu.co::ebd312ea-e32a-4a55-87a4-d312515e2646" providerId="AD" clId="Web-{98A34474-6B0B-F773-8EC4-2955EAD1AF61}" dt="2024-02-14T22:09:36.787" v="109" actId="20577"/>
          <ac:spMkLst>
            <pc:docMk/>
            <pc:sldMk cId="2099732435" sldId="498"/>
            <ac:spMk id="7" creationId="{9896E8B4-453C-7E26-D038-59933D4B744F}"/>
          </ac:spMkLst>
        </pc:spChg>
        <pc:picChg chg="mod">
          <ac:chgData name="Shara Daniela Duran Martinez" userId="S::sdduran00@soy.sena.edu.co::ebd312ea-e32a-4a55-87a4-d312515e2646" providerId="AD" clId="Web-{98A34474-6B0B-F773-8EC4-2955EAD1AF61}" dt="2024-02-14T22:09:45.771" v="111" actId="1076"/>
          <ac:picMkLst>
            <pc:docMk/>
            <pc:sldMk cId="2099732435" sldId="498"/>
            <ac:picMk id="2" creationId="{E5353B8B-C21B-5622-899F-7CE2AD1CDEA1}"/>
          </ac:picMkLst>
        </pc:picChg>
      </pc:sldChg>
      <pc:sldChg chg="delSp modSp">
        <pc:chgData name="Shara Daniela Duran Martinez" userId="S::sdduran00@soy.sena.edu.co::ebd312ea-e32a-4a55-87a4-d312515e2646" providerId="AD" clId="Web-{98A34474-6B0B-F773-8EC4-2955EAD1AF61}" dt="2024-02-14T21:47:44.728" v="42" actId="1076"/>
        <pc:sldMkLst>
          <pc:docMk/>
          <pc:sldMk cId="685387458" sldId="499"/>
        </pc:sldMkLst>
        <pc:spChg chg="mod">
          <ac:chgData name="Shara Daniela Duran Martinez" userId="S::sdduran00@soy.sena.edu.co::ebd312ea-e32a-4a55-87a4-d312515e2646" providerId="AD" clId="Web-{98A34474-6B0B-F773-8EC4-2955EAD1AF61}" dt="2024-02-14T21:47:18.775" v="37" actId="1076"/>
          <ac:spMkLst>
            <pc:docMk/>
            <pc:sldMk cId="685387458" sldId="499"/>
            <ac:spMk id="4" creationId="{EE37A3CD-1BAC-6175-4755-9AC66A46B6FF}"/>
          </ac:spMkLst>
        </pc:spChg>
        <pc:spChg chg="del">
          <ac:chgData name="Shara Daniela Duran Martinez" userId="S::sdduran00@soy.sena.edu.co::ebd312ea-e32a-4a55-87a4-d312515e2646" providerId="AD" clId="Web-{98A34474-6B0B-F773-8EC4-2955EAD1AF61}" dt="2024-02-14T21:47:02.087" v="34"/>
          <ac:spMkLst>
            <pc:docMk/>
            <pc:sldMk cId="685387458" sldId="499"/>
            <ac:spMk id="6" creationId="{B65FDE73-C641-1100-C209-6B5902DCC3EC}"/>
          </ac:spMkLst>
        </pc:spChg>
        <pc:spChg chg="mod">
          <ac:chgData name="Shara Daniela Duran Martinez" userId="S::sdduran00@soy.sena.edu.co::ebd312ea-e32a-4a55-87a4-d312515e2646" providerId="AD" clId="Web-{98A34474-6B0B-F773-8EC4-2955EAD1AF61}" dt="2024-02-14T21:47:44.728" v="42" actId="1076"/>
          <ac:spMkLst>
            <pc:docMk/>
            <pc:sldMk cId="685387458" sldId="499"/>
            <ac:spMk id="7" creationId="{FBAA83CA-F5E1-3945-40AB-1CB1B233A0BF}"/>
          </ac:spMkLst>
        </pc:spChg>
        <pc:picChg chg="del">
          <ac:chgData name="Shara Daniela Duran Martinez" userId="S::sdduran00@soy.sena.edu.co::ebd312ea-e32a-4a55-87a4-d312515e2646" providerId="AD" clId="Web-{98A34474-6B0B-F773-8EC4-2955EAD1AF61}" dt="2024-02-14T21:39:34.203" v="0"/>
          <ac:picMkLst>
            <pc:docMk/>
            <pc:sldMk cId="685387458" sldId="499"/>
            <ac:picMk id="3" creationId="{EA97DC05-4A6B-3E0B-D2C7-E6FB8FE7B99F}"/>
          </ac:picMkLst>
        </pc:picChg>
      </pc:sldChg>
      <pc:sldChg chg="addSp delSp modSp">
        <pc:chgData name="Shara Daniela Duran Martinez" userId="S::sdduran00@soy.sena.edu.co::ebd312ea-e32a-4a55-87a4-d312515e2646" providerId="AD" clId="Web-{98A34474-6B0B-F773-8EC4-2955EAD1AF61}" dt="2024-02-14T21:54:02.549" v="106" actId="20577"/>
        <pc:sldMkLst>
          <pc:docMk/>
          <pc:sldMk cId="1500403096" sldId="501"/>
        </pc:sldMkLst>
        <pc:spChg chg="del">
          <ac:chgData name="Shara Daniela Duran Martinez" userId="S::sdduran00@soy.sena.edu.co::ebd312ea-e32a-4a55-87a4-d312515e2646" providerId="AD" clId="Web-{98A34474-6B0B-F773-8EC4-2955EAD1AF61}" dt="2024-02-14T21:48:05.213" v="44"/>
          <ac:spMkLst>
            <pc:docMk/>
            <pc:sldMk cId="1500403096" sldId="501"/>
            <ac:spMk id="2" creationId="{BFF67CBC-1536-A090-A5B5-FE205F3AF4AD}"/>
          </ac:spMkLst>
        </pc:spChg>
        <pc:spChg chg="add mod">
          <ac:chgData name="Shara Daniela Duran Martinez" userId="S::sdduran00@soy.sena.edu.co::ebd312ea-e32a-4a55-87a4-d312515e2646" providerId="AD" clId="Web-{98A34474-6B0B-F773-8EC4-2955EAD1AF61}" dt="2024-02-14T21:53:20.938" v="93" actId="1076"/>
          <ac:spMkLst>
            <pc:docMk/>
            <pc:sldMk cId="1500403096" sldId="501"/>
            <ac:spMk id="4" creationId="{7E782054-C1BD-6AD2-A096-4F20EC17F69A}"/>
          </ac:spMkLst>
        </pc:spChg>
        <pc:spChg chg="add mod">
          <ac:chgData name="Shara Daniela Duran Martinez" userId="S::sdduran00@soy.sena.edu.co::ebd312ea-e32a-4a55-87a4-d312515e2646" providerId="AD" clId="Web-{98A34474-6B0B-F773-8EC4-2955EAD1AF61}" dt="2024-02-14T21:54:02.549" v="106" actId="20577"/>
          <ac:spMkLst>
            <pc:docMk/>
            <pc:sldMk cId="1500403096" sldId="501"/>
            <ac:spMk id="6" creationId="{02F9191A-5052-7105-51C1-67EBF219F8A1}"/>
          </ac:spMkLst>
        </pc:spChg>
      </pc:sldChg>
      <pc:sldChg chg="modSp">
        <pc:chgData name="Shara Daniela Duran Martinez" userId="S::sdduran00@soy.sena.edu.co::ebd312ea-e32a-4a55-87a4-d312515e2646" providerId="AD" clId="Web-{98A34474-6B0B-F773-8EC4-2955EAD1AF61}" dt="2024-02-14T22:10:21.491" v="115" actId="1076"/>
        <pc:sldMkLst>
          <pc:docMk/>
          <pc:sldMk cId="2938203090" sldId="503"/>
        </pc:sldMkLst>
        <pc:spChg chg="mod">
          <ac:chgData name="Shara Daniela Duran Martinez" userId="S::sdduran00@soy.sena.edu.co::ebd312ea-e32a-4a55-87a4-d312515e2646" providerId="AD" clId="Web-{98A34474-6B0B-F773-8EC4-2955EAD1AF61}" dt="2024-02-14T22:10:21.491" v="115" actId="1076"/>
          <ac:spMkLst>
            <pc:docMk/>
            <pc:sldMk cId="2938203090" sldId="503"/>
            <ac:spMk id="4" creationId="{EE37A3CD-1BAC-6175-4755-9AC66A46B6FF}"/>
          </ac:spMkLst>
        </pc:spChg>
      </pc:sldChg>
    </pc:docChg>
  </pc:docChgLst>
  <pc:docChgLst>
    <pc:chgData name="Lina Patricia Rubio Rodriguez" userId="S::lina.patriciar@soy.sena.edu.co::7f07baf3-0c55-4bab-8c41-cd4cc885a071" providerId="AD" clId="Web-{12BF2B5F-2D30-C609-FB1C-E9AF03943C7E}"/>
    <pc:docChg chg="modSld">
      <pc:chgData name="Lina Patricia Rubio Rodriguez" userId="S::lina.patriciar@soy.sena.edu.co::7f07baf3-0c55-4bab-8c41-cd4cc885a071" providerId="AD" clId="Web-{12BF2B5F-2D30-C609-FB1C-E9AF03943C7E}" dt="2024-03-12T02:11:39.295" v="1" actId="1076"/>
      <pc:docMkLst>
        <pc:docMk/>
      </pc:docMkLst>
      <pc:sldChg chg="modSp">
        <pc:chgData name="Lina Patricia Rubio Rodriguez" userId="S::lina.patriciar@soy.sena.edu.co::7f07baf3-0c55-4bab-8c41-cd4cc885a071" providerId="AD" clId="Web-{12BF2B5F-2D30-C609-FB1C-E9AF03943C7E}" dt="2024-03-12T02:11:39.295" v="1" actId="1076"/>
        <pc:sldMkLst>
          <pc:docMk/>
          <pc:sldMk cId="2248021651" sldId="526"/>
        </pc:sldMkLst>
        <pc:picChg chg="mod">
          <ac:chgData name="Lina Patricia Rubio Rodriguez" userId="S::lina.patriciar@soy.sena.edu.co::7f07baf3-0c55-4bab-8c41-cd4cc885a071" providerId="AD" clId="Web-{12BF2B5F-2D30-C609-FB1C-E9AF03943C7E}" dt="2024-03-12T02:11:39.295" v="1" actId="1076"/>
          <ac:picMkLst>
            <pc:docMk/>
            <pc:sldMk cId="2248021651" sldId="526"/>
            <ac:picMk id="3" creationId="{A2834864-4114-92EC-A2EB-12ABE05EEFEA}"/>
          </ac:picMkLst>
        </pc:picChg>
      </pc:sldChg>
    </pc:docChg>
  </pc:docChgLst>
  <pc:docChgLst>
    <pc:chgData name="Lina Patricia Rubio Rodriguez" userId="S::lina.patriciar@soy.sena.edu.co::7f07baf3-0c55-4bab-8c41-cd4cc885a071" providerId="AD" clId="Web-{CBA4E6B0-1962-3166-49E7-06CE37ED338C}"/>
    <pc:docChg chg="modSld">
      <pc:chgData name="Lina Patricia Rubio Rodriguez" userId="S::lina.patriciar@soy.sena.edu.co::7f07baf3-0c55-4bab-8c41-cd4cc885a071" providerId="AD" clId="Web-{CBA4E6B0-1962-3166-49E7-06CE37ED338C}" dt="2024-03-11T14:23:08.663" v="26" actId="20577"/>
      <pc:docMkLst>
        <pc:docMk/>
      </pc:docMkLst>
      <pc:sldChg chg="modSp">
        <pc:chgData name="Lina Patricia Rubio Rodriguez" userId="S::lina.patriciar@soy.sena.edu.co::7f07baf3-0c55-4bab-8c41-cd4cc885a071" providerId="AD" clId="Web-{CBA4E6B0-1962-3166-49E7-06CE37ED338C}" dt="2024-03-11T14:23:08.663" v="26" actId="20577"/>
        <pc:sldMkLst>
          <pc:docMk/>
          <pc:sldMk cId="2099732435" sldId="498"/>
        </pc:sldMkLst>
        <pc:spChg chg="mod">
          <ac:chgData name="Lina Patricia Rubio Rodriguez" userId="S::lina.patriciar@soy.sena.edu.co::7f07baf3-0c55-4bab-8c41-cd4cc885a071" providerId="AD" clId="Web-{CBA4E6B0-1962-3166-49E7-06CE37ED338C}" dt="2024-03-11T14:23:08.663" v="26" actId="20577"/>
          <ac:spMkLst>
            <pc:docMk/>
            <pc:sldMk cId="2099732435" sldId="498"/>
            <ac:spMk id="5" creationId="{88A1E1D4-3240-5D0F-3C79-B4A42A5D016A}"/>
          </ac:spMkLst>
        </pc:spChg>
      </pc:sldChg>
      <pc:sldChg chg="addSp modSp">
        <pc:chgData name="Lina Patricia Rubio Rodriguez" userId="S::lina.patriciar@soy.sena.edu.co::7f07baf3-0c55-4bab-8c41-cd4cc885a071" providerId="AD" clId="Web-{CBA4E6B0-1962-3166-49E7-06CE37ED338C}" dt="2024-03-11T14:17:01.013" v="22" actId="1076"/>
        <pc:sldMkLst>
          <pc:docMk/>
          <pc:sldMk cId="3726747431" sldId="527"/>
        </pc:sldMkLst>
        <pc:spChg chg="add mod">
          <ac:chgData name="Lina Patricia Rubio Rodriguez" userId="S::lina.patriciar@soy.sena.edu.co::7f07baf3-0c55-4bab-8c41-cd4cc885a071" providerId="AD" clId="Web-{CBA4E6B0-1962-3166-49E7-06CE37ED338C}" dt="2024-03-11T14:17:01.013" v="22" actId="1076"/>
          <ac:spMkLst>
            <pc:docMk/>
            <pc:sldMk cId="3726747431" sldId="527"/>
            <ac:spMk id="5" creationId="{B4F6976D-35BA-CC64-028A-DA16E750DEF3}"/>
          </ac:spMkLst>
        </pc:spChg>
        <pc:picChg chg="add mod">
          <ac:chgData name="Lina Patricia Rubio Rodriguez" userId="S::lina.patriciar@soy.sena.edu.co::7f07baf3-0c55-4bab-8c41-cd4cc885a071" providerId="AD" clId="Web-{CBA4E6B0-1962-3166-49E7-06CE37ED338C}" dt="2024-03-11T14:15:34.308" v="4" actId="1076"/>
          <ac:picMkLst>
            <pc:docMk/>
            <pc:sldMk cId="3726747431" sldId="527"/>
            <ac:picMk id="2" creationId="{FB929A47-6670-273B-58A0-3A36E6D4AC6A}"/>
          </ac:picMkLst>
        </pc:picChg>
      </pc:sldChg>
    </pc:docChg>
  </pc:docChgLst>
  <pc:docChgLst>
    <pc:chgData name="Shara Daniela Duran Martinez" userId="S::sdduran00@soy.sena.edu.co::ebd312ea-e32a-4a55-87a4-d312515e2646" providerId="AD" clId="Web-{90029285-BAAA-83D6-529F-FF542C584A37}"/>
    <pc:docChg chg="modSld">
      <pc:chgData name="Shara Daniela Duran Martinez" userId="S::sdduran00@soy.sena.edu.co::ebd312ea-e32a-4a55-87a4-d312515e2646" providerId="AD" clId="Web-{90029285-BAAA-83D6-529F-FF542C584A37}" dt="2024-03-12T11:20:54.428" v="1" actId="1076"/>
      <pc:docMkLst>
        <pc:docMk/>
      </pc:docMkLst>
      <pc:sldChg chg="modSp">
        <pc:chgData name="Shara Daniela Duran Martinez" userId="S::sdduran00@soy.sena.edu.co::ebd312ea-e32a-4a55-87a4-d312515e2646" providerId="AD" clId="Web-{90029285-BAAA-83D6-529F-FF542C584A37}" dt="2024-03-12T11:20:54.428" v="1" actId="1076"/>
        <pc:sldMkLst>
          <pc:docMk/>
          <pc:sldMk cId="1336877915" sldId="511"/>
        </pc:sldMkLst>
        <pc:spChg chg="mod">
          <ac:chgData name="Shara Daniela Duran Martinez" userId="S::sdduran00@soy.sena.edu.co::ebd312ea-e32a-4a55-87a4-d312515e2646" providerId="AD" clId="Web-{90029285-BAAA-83D6-529F-FF542C584A37}" dt="2024-03-12T11:20:54.428" v="1" actId="1076"/>
          <ac:spMkLst>
            <pc:docMk/>
            <pc:sldMk cId="1336877915" sldId="511"/>
            <ac:spMk id="7" creationId="{38AA6BF2-27B2-07F7-54A9-A14EA6F62B2F}"/>
          </ac:spMkLst>
        </pc:spChg>
      </pc:sldChg>
    </pc:docChg>
  </pc:docChgLst>
  <pc:docChgLst>
    <pc:chgData name="Shara Daniela Duran Martinez" userId="S::sdduran00@soy.sena.edu.co::ebd312ea-e32a-4a55-87a4-d312515e2646" providerId="AD" clId="Web-{F2769329-D3D4-A6B4-3FC9-88DBB1173E0B}"/>
    <pc:docChg chg="addSld delSld modSld">
      <pc:chgData name="Shara Daniela Duran Martinez" userId="S::sdduran00@soy.sena.edu.co::ebd312ea-e32a-4a55-87a4-d312515e2646" providerId="AD" clId="Web-{F2769329-D3D4-A6B4-3FC9-88DBB1173E0B}" dt="2024-03-11T12:19:11.182" v="105" actId="1076"/>
      <pc:docMkLst>
        <pc:docMk/>
      </pc:docMkLst>
      <pc:sldChg chg="modSp">
        <pc:chgData name="Shara Daniela Duran Martinez" userId="S::sdduran00@soy.sena.edu.co::ebd312ea-e32a-4a55-87a4-d312515e2646" providerId="AD" clId="Web-{F2769329-D3D4-A6B4-3FC9-88DBB1173E0B}" dt="2024-03-11T12:16:21.012" v="81" actId="20577"/>
        <pc:sldMkLst>
          <pc:docMk/>
          <pc:sldMk cId="2099732435" sldId="498"/>
        </pc:sldMkLst>
        <pc:spChg chg="mod">
          <ac:chgData name="Shara Daniela Duran Martinez" userId="S::sdduran00@soy.sena.edu.co::ebd312ea-e32a-4a55-87a4-d312515e2646" providerId="AD" clId="Web-{F2769329-D3D4-A6B4-3FC9-88DBB1173E0B}" dt="2024-03-11T12:16:17.387" v="78" actId="20577"/>
          <ac:spMkLst>
            <pc:docMk/>
            <pc:sldMk cId="2099732435" sldId="498"/>
            <ac:spMk id="2" creationId="{E5F0BF55-0B17-43AC-2344-8B1505517853}"/>
          </ac:spMkLst>
        </pc:spChg>
        <pc:spChg chg="mod">
          <ac:chgData name="Shara Daniela Duran Martinez" userId="S::sdduran00@soy.sena.edu.co::ebd312ea-e32a-4a55-87a4-d312515e2646" providerId="AD" clId="Web-{F2769329-D3D4-A6B4-3FC9-88DBB1173E0B}" dt="2024-03-11T12:16:21.012" v="81" actId="20577"/>
          <ac:spMkLst>
            <pc:docMk/>
            <pc:sldMk cId="2099732435" sldId="498"/>
            <ac:spMk id="5" creationId="{88A1E1D4-3240-5D0F-3C79-B4A42A5D016A}"/>
          </ac:spMkLst>
        </pc:spChg>
      </pc:sldChg>
      <pc:sldChg chg="del">
        <pc:chgData name="Shara Daniela Duran Martinez" userId="S::sdduran00@soy.sena.edu.co::ebd312ea-e32a-4a55-87a4-d312515e2646" providerId="AD" clId="Web-{F2769329-D3D4-A6B4-3FC9-88DBB1173E0B}" dt="2024-03-11T12:15:22.934" v="47"/>
        <pc:sldMkLst>
          <pc:docMk/>
          <pc:sldMk cId="3071965582" sldId="512"/>
        </pc:sldMkLst>
      </pc:sldChg>
      <pc:sldChg chg="del">
        <pc:chgData name="Shara Daniela Duran Martinez" userId="S::sdduran00@soy.sena.edu.co::ebd312ea-e32a-4a55-87a4-d312515e2646" providerId="AD" clId="Web-{F2769329-D3D4-A6B4-3FC9-88DBB1173E0B}" dt="2024-03-11T12:15:25.700" v="48"/>
        <pc:sldMkLst>
          <pc:docMk/>
          <pc:sldMk cId="873403147" sldId="513"/>
        </pc:sldMkLst>
      </pc:sldChg>
      <pc:sldChg chg="addSp delSp modSp">
        <pc:chgData name="Shara Daniela Duran Martinez" userId="S::sdduran00@soy.sena.edu.co::ebd312ea-e32a-4a55-87a4-d312515e2646" providerId="AD" clId="Web-{F2769329-D3D4-A6B4-3FC9-88DBB1173E0B}" dt="2024-03-11T12:18:29.714" v="99"/>
        <pc:sldMkLst>
          <pc:docMk/>
          <pc:sldMk cId="2155272314" sldId="520"/>
        </pc:sldMkLst>
        <pc:spChg chg="add del mod">
          <ac:chgData name="Shara Daniela Duran Martinez" userId="S::sdduran00@soy.sena.edu.co::ebd312ea-e32a-4a55-87a4-d312515e2646" providerId="AD" clId="Web-{F2769329-D3D4-A6B4-3FC9-88DBB1173E0B}" dt="2024-03-11T12:17:43.964" v="88"/>
          <ac:spMkLst>
            <pc:docMk/>
            <pc:sldMk cId="2155272314" sldId="520"/>
            <ac:spMk id="3" creationId="{42FE0C26-5159-4809-E0B5-29E702A468B1}"/>
          </ac:spMkLst>
        </pc:spChg>
        <pc:spChg chg="add del mod">
          <ac:chgData name="Shara Daniela Duran Martinez" userId="S::sdduran00@soy.sena.edu.co::ebd312ea-e32a-4a55-87a4-d312515e2646" providerId="AD" clId="Web-{F2769329-D3D4-A6B4-3FC9-88DBB1173E0B}" dt="2024-03-11T12:18:29.714" v="99"/>
          <ac:spMkLst>
            <pc:docMk/>
            <pc:sldMk cId="2155272314" sldId="520"/>
            <ac:spMk id="5" creationId="{F01733A8-7218-C94F-0FF5-BE419B6CDFEE}"/>
          </ac:spMkLst>
        </pc:spChg>
        <pc:spChg chg="mod">
          <ac:chgData name="Shara Daniela Duran Martinez" userId="S::sdduran00@soy.sena.edu.co::ebd312ea-e32a-4a55-87a4-d312515e2646" providerId="AD" clId="Web-{F2769329-D3D4-A6B4-3FC9-88DBB1173E0B}" dt="2024-03-11T12:17:37.574" v="85" actId="1076"/>
          <ac:spMkLst>
            <pc:docMk/>
            <pc:sldMk cId="2155272314" sldId="520"/>
            <ac:spMk id="9" creationId="{FD366A2E-B09A-026F-A148-CC8F8118D261}"/>
          </ac:spMkLst>
        </pc:spChg>
      </pc:sldChg>
      <pc:sldChg chg="addSp delSp modSp new">
        <pc:chgData name="Shara Daniela Duran Martinez" userId="S::sdduran00@soy.sena.edu.co::ebd312ea-e32a-4a55-87a4-d312515e2646" providerId="AD" clId="Web-{F2769329-D3D4-A6B4-3FC9-88DBB1173E0B}" dt="2024-03-11T12:19:11.182" v="105" actId="1076"/>
        <pc:sldMkLst>
          <pc:docMk/>
          <pc:sldMk cId="3967182680" sldId="525"/>
        </pc:sldMkLst>
        <pc:spChg chg="add del mod">
          <ac:chgData name="Shara Daniela Duran Martinez" userId="S::sdduran00@soy.sena.edu.co::ebd312ea-e32a-4a55-87a4-d312515e2646" providerId="AD" clId="Web-{F2769329-D3D4-A6B4-3FC9-88DBB1173E0B}" dt="2024-03-11T12:13:24.514" v="12"/>
          <ac:spMkLst>
            <pc:docMk/>
            <pc:sldMk cId="3967182680" sldId="525"/>
            <ac:spMk id="2" creationId="{1099EB3E-B89E-6899-7599-7BB08FE7A305}"/>
          </ac:spMkLst>
        </pc:spChg>
        <pc:spChg chg="add del mod">
          <ac:chgData name="Shara Daniela Duran Martinez" userId="S::sdduran00@soy.sena.edu.co::ebd312ea-e32a-4a55-87a4-d312515e2646" providerId="AD" clId="Web-{F2769329-D3D4-A6B4-3FC9-88DBB1173E0B}" dt="2024-03-11T12:13:38.998" v="15"/>
          <ac:spMkLst>
            <pc:docMk/>
            <pc:sldMk cId="3967182680" sldId="525"/>
            <ac:spMk id="6" creationId="{928023FF-444F-4AA2-C673-82A7C04FB40F}"/>
          </ac:spMkLst>
        </pc:spChg>
        <pc:spChg chg="add mod">
          <ac:chgData name="Shara Daniela Duran Martinez" userId="S::sdduran00@soy.sena.edu.co::ebd312ea-e32a-4a55-87a4-d312515e2646" providerId="AD" clId="Web-{F2769329-D3D4-A6B4-3FC9-88DBB1173E0B}" dt="2024-03-11T12:15:36.497" v="50" actId="20577"/>
          <ac:spMkLst>
            <pc:docMk/>
            <pc:sldMk cId="3967182680" sldId="525"/>
            <ac:spMk id="8" creationId="{5FEF5540-4FFB-02C1-F1A1-A77DAE528207}"/>
          </ac:spMkLst>
        </pc:spChg>
        <pc:spChg chg="add del mod">
          <ac:chgData name="Shara Daniela Duran Martinez" userId="S::sdduran00@soy.sena.edu.co::ebd312ea-e32a-4a55-87a4-d312515e2646" providerId="AD" clId="Web-{F2769329-D3D4-A6B4-3FC9-88DBB1173E0B}" dt="2024-03-11T12:18:33.276" v="100"/>
          <ac:spMkLst>
            <pc:docMk/>
            <pc:sldMk cId="3967182680" sldId="525"/>
            <ac:spMk id="10" creationId="{E02E071E-F27A-F657-67FF-4DB41FFB2F64}"/>
          </ac:spMkLst>
        </pc:spChg>
        <pc:spChg chg="add mod">
          <ac:chgData name="Shara Daniela Duran Martinez" userId="S::sdduran00@soy.sena.edu.co::ebd312ea-e32a-4a55-87a4-d312515e2646" providerId="AD" clId="Web-{F2769329-D3D4-A6B4-3FC9-88DBB1173E0B}" dt="2024-03-11T12:19:11.182" v="105" actId="1076"/>
          <ac:spMkLst>
            <pc:docMk/>
            <pc:sldMk cId="3967182680" sldId="525"/>
            <ac:spMk id="12" creationId="{25AF714F-9D9F-6F81-9E98-B4C093C51190}"/>
          </ac:spMkLst>
        </pc:spChg>
        <pc:picChg chg="add mod">
          <ac:chgData name="Shara Daniela Duran Martinez" userId="S::sdduran00@soy.sena.edu.co::ebd312ea-e32a-4a55-87a4-d312515e2646" providerId="AD" clId="Web-{F2769329-D3D4-A6B4-3FC9-88DBB1173E0B}" dt="2024-03-11T12:14:57.544" v="44" actId="1076"/>
          <ac:picMkLst>
            <pc:docMk/>
            <pc:sldMk cId="3967182680" sldId="525"/>
            <ac:picMk id="3" creationId="{43C36D52-E3AA-108B-2124-6E2EA85AAAA0}"/>
          </ac:picMkLst>
        </pc:picChg>
        <pc:picChg chg="add del mod">
          <ac:chgData name="Shara Daniela Duran Martinez" userId="S::sdduran00@soy.sena.edu.co::ebd312ea-e32a-4a55-87a4-d312515e2646" providerId="AD" clId="Web-{F2769329-D3D4-A6B4-3FC9-88DBB1173E0B}" dt="2024-03-11T12:13:16.217" v="9"/>
          <ac:picMkLst>
            <pc:docMk/>
            <pc:sldMk cId="3967182680" sldId="525"/>
            <ac:picMk id="4" creationId="{E15C14B8-CFA1-2C9C-EB93-8D7207B8FBA5}"/>
          </ac:picMkLst>
        </pc:picChg>
      </pc:sldChg>
    </pc:docChg>
  </pc:docChgLst>
  <pc:docChgLst>
    <pc:chgData name="Shara Daniela Duran Martinez" userId="S::sdduran00@soy.sena.edu.co::ebd312ea-e32a-4a55-87a4-d312515e2646" providerId="AD" clId="Web-{E31CBFB7-C476-1F65-7838-5DF396F6F3B3}"/>
    <pc:docChg chg="modSld">
      <pc:chgData name="Shara Daniela Duran Martinez" userId="S::sdduran00@soy.sena.edu.co::ebd312ea-e32a-4a55-87a4-d312515e2646" providerId="AD" clId="Web-{E31CBFB7-C476-1F65-7838-5DF396F6F3B3}" dt="2024-03-06T11:47:25.107" v="85" actId="20577"/>
      <pc:docMkLst>
        <pc:docMk/>
      </pc:docMkLst>
      <pc:sldChg chg="modSp">
        <pc:chgData name="Shara Daniela Duran Martinez" userId="S::sdduran00@soy.sena.edu.co::ebd312ea-e32a-4a55-87a4-d312515e2646" providerId="AD" clId="Web-{E31CBFB7-C476-1F65-7838-5DF396F6F3B3}" dt="2024-03-06T11:47:25.107" v="85" actId="20577"/>
        <pc:sldMkLst>
          <pc:docMk/>
          <pc:sldMk cId="2099732435" sldId="498"/>
        </pc:sldMkLst>
        <pc:spChg chg="mod">
          <ac:chgData name="Shara Daniela Duran Martinez" userId="S::sdduran00@soy.sena.edu.co::ebd312ea-e32a-4a55-87a4-d312515e2646" providerId="AD" clId="Web-{E31CBFB7-C476-1F65-7838-5DF396F6F3B3}" dt="2024-03-06T11:47:25.107" v="85" actId="20577"/>
          <ac:spMkLst>
            <pc:docMk/>
            <pc:sldMk cId="2099732435" sldId="498"/>
            <ac:spMk id="3" creationId="{66D04A5A-19A9-0ACE-6D0F-5E02EDC9D1DE}"/>
          </ac:spMkLst>
        </pc:spChg>
      </pc:sldChg>
    </pc:docChg>
  </pc:docChgLst>
  <pc:docChgLst>
    <pc:chgData name="Karen Sofia Calderon Rodriguez" userId="S::karen.calderon159@soy.sena.edu.co::e1c740e1-0801-437b-8ae1-c5c46cab65aa" providerId="AD" clId="Web-{147B9202-C44E-B42E-D480-27C0376594C3}"/>
    <pc:docChg chg="addSld modSld sldOrd">
      <pc:chgData name="Karen Sofia Calderon Rodriguez" userId="S::karen.calderon159@soy.sena.edu.co::e1c740e1-0801-437b-8ae1-c5c46cab65aa" providerId="AD" clId="Web-{147B9202-C44E-B42E-D480-27C0376594C3}" dt="2024-03-06T11:47:39.651" v="93" actId="20577"/>
      <pc:docMkLst>
        <pc:docMk/>
      </pc:docMkLst>
      <pc:sldChg chg="modSp">
        <pc:chgData name="Karen Sofia Calderon Rodriguez" userId="S::karen.calderon159@soy.sena.edu.co::e1c740e1-0801-437b-8ae1-c5c46cab65aa" providerId="AD" clId="Web-{147B9202-C44E-B42E-D480-27C0376594C3}" dt="2024-03-06T11:47:39.651" v="93" actId="20577"/>
        <pc:sldMkLst>
          <pc:docMk/>
          <pc:sldMk cId="2099732435" sldId="498"/>
        </pc:sldMkLst>
        <pc:spChg chg="mod">
          <ac:chgData name="Karen Sofia Calderon Rodriguez" userId="S::karen.calderon159@soy.sena.edu.co::e1c740e1-0801-437b-8ae1-c5c46cab65aa" providerId="AD" clId="Web-{147B9202-C44E-B42E-D480-27C0376594C3}" dt="2024-03-06T11:47:39.651" v="93" actId="20577"/>
          <ac:spMkLst>
            <pc:docMk/>
            <pc:sldMk cId="2099732435" sldId="498"/>
            <ac:spMk id="3" creationId="{66D04A5A-19A9-0ACE-6D0F-5E02EDC9D1DE}"/>
          </ac:spMkLst>
        </pc:spChg>
        <pc:spChg chg="mod">
          <ac:chgData name="Karen Sofia Calderon Rodriguez" userId="S::karen.calderon159@soy.sena.edu.co::e1c740e1-0801-437b-8ae1-c5c46cab65aa" providerId="AD" clId="Web-{147B9202-C44E-B42E-D480-27C0376594C3}" dt="2024-03-06T11:46:39.447" v="62" actId="20577"/>
          <ac:spMkLst>
            <pc:docMk/>
            <pc:sldMk cId="2099732435" sldId="498"/>
            <ac:spMk id="4" creationId="{18231615-9639-A304-26DF-E97CAAC6B3C7}"/>
          </ac:spMkLst>
        </pc:spChg>
      </pc:sldChg>
      <pc:sldChg chg="modSp">
        <pc:chgData name="Karen Sofia Calderon Rodriguez" userId="S::karen.calderon159@soy.sena.edu.co::e1c740e1-0801-437b-8ae1-c5c46cab65aa" providerId="AD" clId="Web-{147B9202-C44E-B42E-D480-27C0376594C3}" dt="2024-03-06T11:46:19.337" v="55" actId="20577"/>
        <pc:sldMkLst>
          <pc:docMk/>
          <pc:sldMk cId="2874432880" sldId="504"/>
        </pc:sldMkLst>
        <pc:spChg chg="mod">
          <ac:chgData name="Karen Sofia Calderon Rodriguez" userId="S::karen.calderon159@soy.sena.edu.co::e1c740e1-0801-437b-8ae1-c5c46cab65aa" providerId="AD" clId="Web-{147B9202-C44E-B42E-D480-27C0376594C3}" dt="2024-03-06T11:46:19.337" v="55" actId="20577"/>
          <ac:spMkLst>
            <pc:docMk/>
            <pc:sldMk cId="2874432880" sldId="504"/>
            <ac:spMk id="2" creationId="{CAC1D880-FC17-3789-2435-5FF7492EABD6}"/>
          </ac:spMkLst>
        </pc:spChg>
      </pc:sldChg>
      <pc:sldChg chg="modSp">
        <pc:chgData name="Karen Sofia Calderon Rodriguez" userId="S::karen.calderon159@soy.sena.edu.co::e1c740e1-0801-437b-8ae1-c5c46cab65aa" providerId="AD" clId="Web-{147B9202-C44E-B42E-D480-27C0376594C3}" dt="2024-03-06T11:46:29.822" v="58" actId="20577"/>
        <pc:sldMkLst>
          <pc:docMk/>
          <pc:sldMk cId="2979676112" sldId="507"/>
        </pc:sldMkLst>
        <pc:spChg chg="mod">
          <ac:chgData name="Karen Sofia Calderon Rodriguez" userId="S::karen.calderon159@soy.sena.edu.co::e1c740e1-0801-437b-8ae1-c5c46cab65aa" providerId="AD" clId="Web-{147B9202-C44E-B42E-D480-27C0376594C3}" dt="2024-03-06T11:46:29.822" v="58" actId="20577"/>
          <ac:spMkLst>
            <pc:docMk/>
            <pc:sldMk cId="2979676112" sldId="507"/>
            <ac:spMk id="2" creationId="{CAC1D880-FC17-3789-2435-5FF7492EABD6}"/>
          </ac:spMkLst>
        </pc:spChg>
      </pc:sldChg>
      <pc:sldChg chg="modSp">
        <pc:chgData name="Karen Sofia Calderon Rodriguez" userId="S::karen.calderon159@soy.sena.edu.co::e1c740e1-0801-437b-8ae1-c5c46cab65aa" providerId="AD" clId="Web-{147B9202-C44E-B42E-D480-27C0376594C3}" dt="2024-03-06T11:46:11.212" v="51" actId="20577"/>
        <pc:sldMkLst>
          <pc:docMk/>
          <pc:sldMk cId="4050962268" sldId="510"/>
        </pc:sldMkLst>
        <pc:spChg chg="mod">
          <ac:chgData name="Karen Sofia Calderon Rodriguez" userId="S::karen.calderon159@soy.sena.edu.co::e1c740e1-0801-437b-8ae1-c5c46cab65aa" providerId="AD" clId="Web-{147B9202-C44E-B42E-D480-27C0376594C3}" dt="2024-03-06T11:46:11.212" v="51" actId="20577"/>
          <ac:spMkLst>
            <pc:docMk/>
            <pc:sldMk cId="4050962268" sldId="510"/>
            <ac:spMk id="2" creationId="{CAC1D880-FC17-3789-2435-5FF7492EABD6}"/>
          </ac:spMkLst>
        </pc:spChg>
      </pc:sldChg>
      <pc:sldChg chg="delSp modSp add ord replId">
        <pc:chgData name="Karen Sofia Calderon Rodriguez" userId="S::karen.calderon159@soy.sena.edu.co::e1c740e1-0801-437b-8ae1-c5c46cab65aa" providerId="AD" clId="Web-{147B9202-C44E-B42E-D480-27C0376594C3}" dt="2024-03-06T11:46:58.713" v="65" actId="20577"/>
        <pc:sldMkLst>
          <pc:docMk/>
          <pc:sldMk cId="3071965582" sldId="512"/>
        </pc:sldMkLst>
        <pc:spChg chg="mod">
          <ac:chgData name="Karen Sofia Calderon Rodriguez" userId="S::karen.calderon159@soy.sena.edu.co::e1c740e1-0801-437b-8ae1-c5c46cab65aa" providerId="AD" clId="Web-{147B9202-C44E-B42E-D480-27C0376594C3}" dt="2024-03-06T11:46:58.713" v="65" actId="20577"/>
          <ac:spMkLst>
            <pc:docMk/>
            <pc:sldMk cId="3071965582" sldId="512"/>
            <ac:spMk id="2" creationId="{CAC1D880-FC17-3789-2435-5FF7492EABD6}"/>
          </ac:spMkLst>
        </pc:spChg>
        <pc:spChg chg="del mod">
          <ac:chgData name="Karen Sofia Calderon Rodriguez" userId="S::karen.calderon159@soy.sena.edu.co::e1c740e1-0801-437b-8ae1-c5c46cab65aa" providerId="AD" clId="Web-{147B9202-C44E-B42E-D480-27C0376594C3}" dt="2024-03-06T11:45:47.883" v="39"/>
          <ac:spMkLst>
            <pc:docMk/>
            <pc:sldMk cId="3071965582" sldId="512"/>
            <ac:spMk id="4" creationId="{2E62B981-3AA7-E0E8-893E-0998E2B450A7}"/>
          </ac:spMkLst>
        </pc:spChg>
      </pc:sldChg>
      <pc:sldChg chg="modSp add replId">
        <pc:chgData name="Karen Sofia Calderon Rodriguez" userId="S::karen.calderon159@soy.sena.edu.co::e1c740e1-0801-437b-8ae1-c5c46cab65aa" providerId="AD" clId="Web-{147B9202-C44E-B42E-D480-27C0376594C3}" dt="2024-03-06T11:47:06.666" v="69" actId="20577"/>
        <pc:sldMkLst>
          <pc:docMk/>
          <pc:sldMk cId="873403147" sldId="513"/>
        </pc:sldMkLst>
        <pc:spChg chg="mod">
          <ac:chgData name="Karen Sofia Calderon Rodriguez" userId="S::karen.calderon159@soy.sena.edu.co::e1c740e1-0801-437b-8ae1-c5c46cab65aa" providerId="AD" clId="Web-{147B9202-C44E-B42E-D480-27C0376594C3}" dt="2024-03-06T11:47:06.666" v="69" actId="20577"/>
          <ac:spMkLst>
            <pc:docMk/>
            <pc:sldMk cId="873403147" sldId="513"/>
            <ac:spMk id="2" creationId="{CAC1D880-FC17-3789-2435-5FF7492EABD6}"/>
          </ac:spMkLst>
        </pc:spChg>
      </pc:sldChg>
    </pc:docChg>
  </pc:docChgLst>
  <pc:docChgLst>
    <pc:chgData name="Karen Sofia Calderon Rodriguez" userId="S::karen.calderon159@soy.sena.edu.co::e1c740e1-0801-437b-8ae1-c5c46cab65aa" providerId="AD" clId="Web-{7528749F-1A26-2C2F-FF2C-545F48F9E6D3}"/>
    <pc:docChg chg="addSld modSld">
      <pc:chgData name="Karen Sofia Calderon Rodriguez" userId="S::karen.calderon159@soy.sena.edu.co::e1c740e1-0801-437b-8ae1-c5c46cab65aa" providerId="AD" clId="Web-{7528749F-1A26-2C2F-FF2C-545F48F9E6D3}" dt="2024-03-12T11:49:32.662" v="345"/>
      <pc:docMkLst>
        <pc:docMk/>
      </pc:docMkLst>
      <pc:sldChg chg="modSp">
        <pc:chgData name="Karen Sofia Calderon Rodriguez" userId="S::karen.calderon159@soy.sena.edu.co::e1c740e1-0801-437b-8ae1-c5c46cab65aa" providerId="AD" clId="Web-{7528749F-1A26-2C2F-FF2C-545F48F9E6D3}" dt="2024-03-12T11:36:56.038" v="343" actId="1076"/>
        <pc:sldMkLst>
          <pc:docMk/>
          <pc:sldMk cId="3079616696" sldId="468"/>
        </pc:sldMkLst>
        <pc:spChg chg="mod">
          <ac:chgData name="Karen Sofia Calderon Rodriguez" userId="S::karen.calderon159@soy.sena.edu.co::e1c740e1-0801-437b-8ae1-c5c46cab65aa" providerId="AD" clId="Web-{7528749F-1A26-2C2F-FF2C-545F48F9E6D3}" dt="2024-03-12T11:36:56.038" v="343" actId="1076"/>
          <ac:spMkLst>
            <pc:docMk/>
            <pc:sldMk cId="3079616696" sldId="468"/>
            <ac:spMk id="2" creationId="{7DA4B7F0-F2D8-6E5B-A564-309DF1E1EE1F}"/>
          </ac:spMkLst>
        </pc:spChg>
      </pc:sldChg>
      <pc:sldChg chg="addSp delSp modSp">
        <pc:chgData name="Karen Sofia Calderon Rodriguez" userId="S::karen.calderon159@soy.sena.edu.co::e1c740e1-0801-437b-8ae1-c5c46cab65aa" providerId="AD" clId="Web-{7528749F-1A26-2C2F-FF2C-545F48F9E6D3}" dt="2024-03-12T11:03:40.183" v="196"/>
        <pc:sldMkLst>
          <pc:docMk/>
          <pc:sldMk cId="3722123191" sldId="524"/>
        </pc:sldMkLst>
        <pc:spChg chg="mod ord">
          <ac:chgData name="Karen Sofia Calderon Rodriguez" userId="S::karen.calderon159@soy.sena.edu.co::e1c740e1-0801-437b-8ae1-c5c46cab65aa" providerId="AD" clId="Web-{7528749F-1A26-2C2F-FF2C-545F48F9E6D3}" dt="2024-03-12T11:02:50.432" v="142"/>
          <ac:spMkLst>
            <pc:docMk/>
            <pc:sldMk cId="3722123191" sldId="524"/>
            <ac:spMk id="5" creationId="{678EFB20-1A2F-1EB9-59DE-E3C0BFD1A2BB}"/>
          </ac:spMkLst>
        </pc:spChg>
        <pc:graphicFrameChg chg="add mod modGraphic">
          <ac:chgData name="Karen Sofia Calderon Rodriguez" userId="S::karen.calderon159@soy.sena.edu.co::e1c740e1-0801-437b-8ae1-c5c46cab65aa" providerId="AD" clId="Web-{7528749F-1A26-2C2F-FF2C-545F48F9E6D3}" dt="2024-03-12T11:03:27.026" v="191"/>
          <ac:graphicFrameMkLst>
            <pc:docMk/>
            <pc:sldMk cId="3722123191" sldId="524"/>
            <ac:graphicFrameMk id="4" creationId="{0B1AF319-DE68-4E10-1EBD-941472E95071}"/>
          </ac:graphicFrameMkLst>
        </pc:graphicFrameChg>
        <pc:graphicFrameChg chg="add mod modGraphic">
          <ac:chgData name="Karen Sofia Calderon Rodriguez" userId="S::karen.calderon159@soy.sena.edu.co::e1c740e1-0801-437b-8ae1-c5c46cab65aa" providerId="AD" clId="Web-{7528749F-1A26-2C2F-FF2C-545F48F9E6D3}" dt="2024-03-12T11:03:40.183" v="196"/>
          <ac:graphicFrameMkLst>
            <pc:docMk/>
            <pc:sldMk cId="3722123191" sldId="524"/>
            <ac:graphicFrameMk id="6" creationId="{081E4FF5-40AC-99F7-D879-AFB32CF6B99C}"/>
          </ac:graphicFrameMkLst>
        </pc:graphicFrameChg>
        <pc:picChg chg="del">
          <ac:chgData name="Karen Sofia Calderon Rodriguez" userId="S::karen.calderon159@soy.sena.edu.co::e1c740e1-0801-437b-8ae1-c5c46cab65aa" providerId="AD" clId="Web-{7528749F-1A26-2C2F-FF2C-545F48F9E6D3}" dt="2024-03-12T10:53:33.744" v="1"/>
          <ac:picMkLst>
            <pc:docMk/>
            <pc:sldMk cId="3722123191" sldId="524"/>
            <ac:picMk id="3" creationId="{69961254-5311-9B6D-0DB1-B6CEBABF51F6}"/>
          </ac:picMkLst>
        </pc:picChg>
      </pc:sldChg>
      <pc:sldChg chg="add replId">
        <pc:chgData name="Karen Sofia Calderon Rodriguez" userId="S::karen.calderon159@soy.sena.edu.co::e1c740e1-0801-437b-8ae1-c5c46cab65aa" providerId="AD" clId="Web-{7528749F-1A26-2C2F-FF2C-545F48F9E6D3}" dt="2024-03-12T10:53:29.697" v="0"/>
        <pc:sldMkLst>
          <pc:docMk/>
          <pc:sldMk cId="2363099971" sldId="528"/>
        </pc:sldMkLst>
      </pc:sldChg>
      <pc:sldChg chg="addSp delSp modSp">
        <pc:chgData name="Karen Sofia Calderon Rodriguez" userId="S::karen.calderon159@soy.sena.edu.co::e1c740e1-0801-437b-8ae1-c5c46cab65aa" providerId="AD" clId="Web-{7528749F-1A26-2C2F-FF2C-545F48F9E6D3}" dt="2024-03-12T11:49:32.662" v="345"/>
        <pc:sldMkLst>
          <pc:docMk/>
          <pc:sldMk cId="3047189908" sldId="529"/>
        </pc:sldMkLst>
        <pc:spChg chg="del">
          <ac:chgData name="Karen Sofia Calderon Rodriguez" userId="S::karen.calderon159@soy.sena.edu.co::e1c740e1-0801-437b-8ae1-c5c46cab65aa" providerId="AD" clId="Web-{7528749F-1A26-2C2F-FF2C-545F48F9E6D3}" dt="2024-03-12T11:07:59.319" v="291"/>
          <ac:spMkLst>
            <pc:docMk/>
            <pc:sldMk cId="3047189908" sldId="529"/>
            <ac:spMk id="4" creationId="{86E79AE4-7545-5D02-8753-DA75F2DCD13E}"/>
          </ac:spMkLst>
        </pc:spChg>
        <pc:spChg chg="mod">
          <ac:chgData name="Karen Sofia Calderon Rodriguez" userId="S::karen.calderon159@soy.sena.edu.co::e1c740e1-0801-437b-8ae1-c5c46cab65aa" providerId="AD" clId="Web-{7528749F-1A26-2C2F-FF2C-545F48F9E6D3}" dt="2024-03-12T11:09:05.696" v="301" actId="1076"/>
          <ac:spMkLst>
            <pc:docMk/>
            <pc:sldMk cId="3047189908" sldId="529"/>
            <ac:spMk id="5" creationId="{678EFB20-1A2F-1EB9-59DE-E3C0BFD1A2BB}"/>
          </ac:spMkLst>
        </pc:spChg>
        <pc:graphicFrameChg chg="add mod modGraphic">
          <ac:chgData name="Karen Sofia Calderon Rodriguez" userId="S::karen.calderon159@soy.sena.edu.co::e1c740e1-0801-437b-8ae1-c5c46cab65aa" providerId="AD" clId="Web-{7528749F-1A26-2C2F-FF2C-545F48F9E6D3}" dt="2024-03-12T11:49:32.662" v="345"/>
          <ac:graphicFrameMkLst>
            <pc:docMk/>
            <pc:sldMk cId="3047189908" sldId="529"/>
            <ac:graphicFrameMk id="6" creationId="{43B958A6-44F1-F351-749C-FEBC2F4E569A}"/>
          </ac:graphicFrameMkLst>
        </pc:graphicFrameChg>
      </pc:sldChg>
    </pc:docChg>
  </pc:docChgLst>
  <pc:docChgLst>
    <pc:chgData name="Lina Patricia Rubio Rodriguez" userId="S::lina.patriciar@soy.sena.edu.co::7f07baf3-0c55-4bab-8c41-cd4cc885a071" providerId="AD" clId="Web-{DA2039A5-DFF8-DBCF-5B68-AEE085BF77A6}"/>
    <pc:docChg chg="addSld delSld modSld">
      <pc:chgData name="Lina Patricia Rubio Rodriguez" userId="S::lina.patriciar@soy.sena.edu.co::7f07baf3-0c55-4bab-8c41-cd4cc885a071" providerId="AD" clId="Web-{DA2039A5-DFF8-DBCF-5B68-AEE085BF77A6}" dt="2024-02-14T22:01:56.665" v="250" actId="1076"/>
      <pc:docMkLst>
        <pc:docMk/>
      </pc:docMkLst>
      <pc:sldChg chg="addSp modSp">
        <pc:chgData name="Lina Patricia Rubio Rodriguez" userId="S::lina.patriciar@soy.sena.edu.co::7f07baf3-0c55-4bab-8c41-cd4cc885a071" providerId="AD" clId="Web-{DA2039A5-DFF8-DBCF-5B68-AEE085BF77A6}" dt="2024-02-14T22:01:56.665" v="250" actId="1076"/>
        <pc:sldMkLst>
          <pc:docMk/>
          <pc:sldMk cId="3079616696" sldId="468"/>
        </pc:sldMkLst>
        <pc:spChg chg="add mod">
          <ac:chgData name="Lina Patricia Rubio Rodriguez" userId="S::lina.patriciar@soy.sena.edu.co::7f07baf3-0c55-4bab-8c41-cd4cc885a071" providerId="AD" clId="Web-{DA2039A5-DFF8-DBCF-5B68-AEE085BF77A6}" dt="2024-02-14T22:01:56.665" v="250" actId="1076"/>
          <ac:spMkLst>
            <pc:docMk/>
            <pc:sldMk cId="3079616696" sldId="468"/>
            <ac:spMk id="2" creationId="{7DA4B7F0-F2D8-6E5B-A564-309DF1E1EE1F}"/>
          </ac:spMkLst>
        </pc:spChg>
        <pc:spChg chg="mod">
          <ac:chgData name="Lina Patricia Rubio Rodriguez" userId="S::lina.patriciar@soy.sena.edu.co::7f07baf3-0c55-4bab-8c41-cd4cc885a071" providerId="AD" clId="Web-{DA2039A5-DFF8-DBCF-5B68-AEE085BF77A6}" dt="2024-02-14T21:59:26.458" v="210" actId="14100"/>
          <ac:spMkLst>
            <pc:docMk/>
            <pc:sldMk cId="3079616696" sldId="468"/>
            <ac:spMk id="7" creationId="{00000000-0000-0000-0000-000000000000}"/>
          </ac:spMkLst>
        </pc:spChg>
      </pc:sldChg>
      <pc:sldChg chg="addSp modSp">
        <pc:chgData name="Lina Patricia Rubio Rodriguez" userId="S::lina.patriciar@soy.sena.edu.co::7f07baf3-0c55-4bab-8c41-cd4cc885a071" providerId="AD" clId="Web-{DA2039A5-DFF8-DBCF-5B68-AEE085BF77A6}" dt="2024-02-14T22:01:31.226" v="249" actId="20577"/>
        <pc:sldMkLst>
          <pc:docMk/>
          <pc:sldMk cId="2099732435" sldId="498"/>
        </pc:sldMkLst>
        <pc:spChg chg="mod">
          <ac:chgData name="Lina Patricia Rubio Rodriguez" userId="S::lina.patriciar@soy.sena.edu.co::7f07baf3-0c55-4bab-8c41-cd4cc885a071" providerId="AD" clId="Web-{DA2039A5-DFF8-DBCF-5B68-AEE085BF77A6}" dt="2024-02-14T22:00:51.757" v="246" actId="1076"/>
          <ac:spMkLst>
            <pc:docMk/>
            <pc:sldMk cId="2099732435" sldId="498"/>
            <ac:spMk id="3" creationId="{66D04A5A-19A9-0ACE-6D0F-5E02EDC9D1DE}"/>
          </ac:spMkLst>
        </pc:spChg>
        <pc:spChg chg="mod">
          <ac:chgData name="Lina Patricia Rubio Rodriguez" userId="S::lina.patriciar@soy.sena.edu.co::7f07baf3-0c55-4bab-8c41-cd4cc885a071" providerId="AD" clId="Web-{DA2039A5-DFF8-DBCF-5B68-AEE085BF77A6}" dt="2024-02-14T22:01:31.226" v="249" actId="20577"/>
          <ac:spMkLst>
            <pc:docMk/>
            <pc:sldMk cId="2099732435" sldId="498"/>
            <ac:spMk id="7" creationId="{9896E8B4-453C-7E26-D038-59933D4B744F}"/>
          </ac:spMkLst>
        </pc:spChg>
        <pc:picChg chg="add mod">
          <ac:chgData name="Lina Patricia Rubio Rodriguez" userId="S::lina.patriciar@soy.sena.edu.co::7f07baf3-0c55-4bab-8c41-cd4cc885a071" providerId="AD" clId="Web-{DA2039A5-DFF8-DBCF-5B68-AEE085BF77A6}" dt="2024-02-14T22:01:03.241" v="247" actId="1076"/>
          <ac:picMkLst>
            <pc:docMk/>
            <pc:sldMk cId="2099732435" sldId="498"/>
            <ac:picMk id="2" creationId="{E5353B8B-C21B-5622-899F-7CE2AD1CDEA1}"/>
          </ac:picMkLst>
        </pc:picChg>
      </pc:sldChg>
      <pc:sldChg chg="modSp">
        <pc:chgData name="Lina Patricia Rubio Rodriguez" userId="S::lina.patriciar@soy.sena.edu.co::7f07baf3-0c55-4bab-8c41-cd4cc885a071" providerId="AD" clId="Web-{DA2039A5-DFF8-DBCF-5B68-AEE085BF77A6}" dt="2024-02-14T21:55:33.748" v="190" actId="20577"/>
        <pc:sldMkLst>
          <pc:docMk/>
          <pc:sldMk cId="685387458" sldId="499"/>
        </pc:sldMkLst>
        <pc:spChg chg="mod">
          <ac:chgData name="Lina Patricia Rubio Rodriguez" userId="S::lina.patriciar@soy.sena.edu.co::7f07baf3-0c55-4bab-8c41-cd4cc885a071" providerId="AD" clId="Web-{DA2039A5-DFF8-DBCF-5B68-AEE085BF77A6}" dt="2024-02-14T21:55:33.748" v="190" actId="20577"/>
          <ac:spMkLst>
            <pc:docMk/>
            <pc:sldMk cId="685387458" sldId="499"/>
            <ac:spMk id="7" creationId="{FBAA83CA-F5E1-3945-40AB-1CB1B233A0BF}"/>
          </ac:spMkLst>
        </pc:spChg>
      </pc:sldChg>
      <pc:sldChg chg="del">
        <pc:chgData name="Lina Patricia Rubio Rodriguez" userId="S::lina.patriciar@soy.sena.edu.co::7f07baf3-0c55-4bab-8c41-cd4cc885a071" providerId="AD" clId="Web-{DA2039A5-DFF8-DBCF-5B68-AEE085BF77A6}" dt="2024-02-14T21:54:27.106" v="181"/>
        <pc:sldMkLst>
          <pc:docMk/>
          <pc:sldMk cId="1797058519" sldId="500"/>
        </pc:sldMkLst>
      </pc:sldChg>
      <pc:sldChg chg="modSp">
        <pc:chgData name="Lina Patricia Rubio Rodriguez" userId="S::lina.patriciar@soy.sena.edu.co::7f07baf3-0c55-4bab-8c41-cd4cc885a071" providerId="AD" clId="Web-{DA2039A5-DFF8-DBCF-5B68-AEE085BF77A6}" dt="2024-02-14T21:55:16.232" v="189" actId="20577"/>
        <pc:sldMkLst>
          <pc:docMk/>
          <pc:sldMk cId="1500403096" sldId="501"/>
        </pc:sldMkLst>
        <pc:spChg chg="mod">
          <ac:chgData name="Lina Patricia Rubio Rodriguez" userId="S::lina.patriciar@soy.sena.edu.co::7f07baf3-0c55-4bab-8c41-cd4cc885a071" providerId="AD" clId="Web-{DA2039A5-DFF8-DBCF-5B68-AEE085BF77A6}" dt="2024-02-14T21:55:16.232" v="189" actId="20577"/>
          <ac:spMkLst>
            <pc:docMk/>
            <pc:sldMk cId="1500403096" sldId="501"/>
            <ac:spMk id="6" creationId="{02F9191A-5052-7105-51C1-67EBF219F8A1}"/>
          </ac:spMkLst>
        </pc:spChg>
      </pc:sldChg>
      <pc:sldChg chg="addSp delSp modSp">
        <pc:chgData name="Lina Patricia Rubio Rodriguez" userId="S::lina.patriciar@soy.sena.edu.co::7f07baf3-0c55-4bab-8c41-cd4cc885a071" providerId="AD" clId="Web-{DA2039A5-DFF8-DBCF-5B68-AEE085BF77A6}" dt="2024-02-14T21:49:37.661" v="123" actId="1076"/>
        <pc:sldMkLst>
          <pc:docMk/>
          <pc:sldMk cId="2874888774" sldId="502"/>
        </pc:sldMkLst>
        <pc:spChg chg="mod">
          <ac:chgData name="Lina Patricia Rubio Rodriguez" userId="S::lina.patriciar@soy.sena.edu.co::7f07baf3-0c55-4bab-8c41-cd4cc885a071" providerId="AD" clId="Web-{DA2039A5-DFF8-DBCF-5B68-AEE085BF77A6}" dt="2024-02-14T21:48:57.707" v="114" actId="20577"/>
          <ac:spMkLst>
            <pc:docMk/>
            <pc:sldMk cId="2874888774" sldId="502"/>
            <ac:spMk id="2" creationId="{CAC1D880-FC17-3789-2435-5FF7492EABD6}"/>
          </ac:spMkLst>
        </pc:spChg>
        <pc:spChg chg="add mod">
          <ac:chgData name="Lina Patricia Rubio Rodriguez" userId="S::lina.patriciar@soy.sena.edu.co::7f07baf3-0c55-4bab-8c41-cd4cc885a071" providerId="AD" clId="Web-{DA2039A5-DFF8-DBCF-5B68-AEE085BF77A6}" dt="2024-02-14T21:49:37.661" v="123" actId="1076"/>
          <ac:spMkLst>
            <pc:docMk/>
            <pc:sldMk cId="2874888774" sldId="502"/>
            <ac:spMk id="4" creationId="{2E62B981-3AA7-E0E8-893E-0998E2B450A7}"/>
          </ac:spMkLst>
        </pc:spChg>
        <pc:picChg chg="del">
          <ac:chgData name="Lina Patricia Rubio Rodriguez" userId="S::lina.patriciar@soy.sena.edu.co::7f07baf3-0c55-4bab-8c41-cd4cc885a071" providerId="AD" clId="Web-{DA2039A5-DFF8-DBCF-5B68-AEE085BF77A6}" dt="2024-02-14T21:49:01.504" v="115"/>
          <ac:picMkLst>
            <pc:docMk/>
            <pc:sldMk cId="2874888774" sldId="502"/>
            <ac:picMk id="3" creationId="{C215D14D-22CC-ABF2-1760-AE194CE3BDD2}"/>
          </ac:picMkLst>
        </pc:picChg>
      </pc:sldChg>
      <pc:sldChg chg="modSp add replId">
        <pc:chgData name="Lina Patricia Rubio Rodriguez" userId="S::lina.patriciar@soy.sena.edu.co::7f07baf3-0c55-4bab-8c41-cd4cc885a071" providerId="AD" clId="Web-{DA2039A5-DFF8-DBCF-5B68-AEE085BF77A6}" dt="2024-02-14T21:50:53.835" v="147" actId="20577"/>
        <pc:sldMkLst>
          <pc:docMk/>
          <pc:sldMk cId="2938203090" sldId="503"/>
        </pc:sldMkLst>
        <pc:spChg chg="mod">
          <ac:chgData name="Lina Patricia Rubio Rodriguez" userId="S::lina.patriciar@soy.sena.edu.co::7f07baf3-0c55-4bab-8c41-cd4cc885a071" providerId="AD" clId="Web-{DA2039A5-DFF8-DBCF-5B68-AEE085BF77A6}" dt="2024-02-14T21:50:31.990" v="143" actId="20577"/>
          <ac:spMkLst>
            <pc:docMk/>
            <pc:sldMk cId="2938203090" sldId="503"/>
            <ac:spMk id="4" creationId="{EE37A3CD-1BAC-6175-4755-9AC66A46B6FF}"/>
          </ac:spMkLst>
        </pc:spChg>
        <pc:spChg chg="mod">
          <ac:chgData name="Lina Patricia Rubio Rodriguez" userId="S::lina.patriciar@soy.sena.edu.co::7f07baf3-0c55-4bab-8c41-cd4cc885a071" providerId="AD" clId="Web-{DA2039A5-DFF8-DBCF-5B68-AEE085BF77A6}" dt="2024-02-14T21:50:53.835" v="147" actId="20577"/>
          <ac:spMkLst>
            <pc:docMk/>
            <pc:sldMk cId="2938203090" sldId="503"/>
            <ac:spMk id="7" creationId="{FBAA83CA-F5E1-3945-40AB-1CB1B233A0BF}"/>
          </ac:spMkLst>
        </pc:spChg>
      </pc:sldChg>
      <pc:sldChg chg="delSp modSp add del replId">
        <pc:chgData name="Lina Patricia Rubio Rodriguez" userId="S::lina.patriciar@soy.sena.edu.co::7f07baf3-0c55-4bab-8c41-cd4cc885a071" providerId="AD" clId="Web-{DA2039A5-DFF8-DBCF-5B68-AEE085BF77A6}" dt="2024-02-14T21:47:25.095" v="100"/>
        <pc:sldMkLst>
          <pc:docMk/>
          <pc:sldMk cId="3660395867" sldId="503"/>
        </pc:sldMkLst>
        <pc:spChg chg="mod">
          <ac:chgData name="Lina Patricia Rubio Rodriguez" userId="S::lina.patriciar@soy.sena.edu.co::7f07baf3-0c55-4bab-8c41-cd4cc885a071" providerId="AD" clId="Web-{DA2039A5-DFF8-DBCF-5B68-AEE085BF77A6}" dt="2024-02-14T21:47:17.970" v="99" actId="20577"/>
          <ac:spMkLst>
            <pc:docMk/>
            <pc:sldMk cId="3660395867" sldId="503"/>
            <ac:spMk id="2" creationId="{CAC1D880-FC17-3789-2435-5FF7492EABD6}"/>
          </ac:spMkLst>
        </pc:spChg>
        <pc:picChg chg="del">
          <ac:chgData name="Lina Patricia Rubio Rodriguez" userId="S::lina.patriciar@soy.sena.edu.co::7f07baf3-0c55-4bab-8c41-cd4cc885a071" providerId="AD" clId="Web-{DA2039A5-DFF8-DBCF-5B68-AEE085BF77A6}" dt="2024-02-14T21:46:16.515" v="91"/>
          <ac:picMkLst>
            <pc:docMk/>
            <pc:sldMk cId="3660395867" sldId="503"/>
            <ac:picMk id="3" creationId="{C215D14D-22CC-ABF2-1760-AE194CE3BDD2}"/>
          </ac:picMkLst>
        </pc:picChg>
      </pc:sldChg>
      <pc:sldChg chg="add del replId">
        <pc:chgData name="Lina Patricia Rubio Rodriguez" userId="S::lina.patriciar@soy.sena.edu.co::7f07baf3-0c55-4bab-8c41-cd4cc885a071" providerId="AD" clId="Web-{DA2039A5-DFF8-DBCF-5B68-AEE085BF77A6}" dt="2024-02-14T21:46:50.094" v="94"/>
        <pc:sldMkLst>
          <pc:docMk/>
          <pc:sldMk cId="1906316562" sldId="504"/>
        </pc:sldMkLst>
      </pc:sldChg>
      <pc:sldChg chg="modSp add replId">
        <pc:chgData name="Lina Patricia Rubio Rodriguez" userId="S::lina.patriciar@soy.sena.edu.co::7f07baf3-0c55-4bab-8c41-cd4cc885a071" providerId="AD" clId="Web-{DA2039A5-DFF8-DBCF-5B68-AEE085BF77A6}" dt="2024-02-14T21:52:33.134" v="163" actId="20577"/>
        <pc:sldMkLst>
          <pc:docMk/>
          <pc:sldMk cId="2874432880" sldId="504"/>
        </pc:sldMkLst>
        <pc:spChg chg="mod">
          <ac:chgData name="Lina Patricia Rubio Rodriguez" userId="S::lina.patriciar@soy.sena.edu.co::7f07baf3-0c55-4bab-8c41-cd4cc885a071" providerId="AD" clId="Web-{DA2039A5-DFF8-DBCF-5B68-AEE085BF77A6}" dt="2024-02-14T21:52:18.087" v="156" actId="20577"/>
          <ac:spMkLst>
            <pc:docMk/>
            <pc:sldMk cId="2874432880" sldId="504"/>
            <ac:spMk id="2" creationId="{CAC1D880-FC17-3789-2435-5FF7492EABD6}"/>
          </ac:spMkLst>
        </pc:spChg>
        <pc:spChg chg="mod">
          <ac:chgData name="Lina Patricia Rubio Rodriguez" userId="S::lina.patriciar@soy.sena.edu.co::7f07baf3-0c55-4bab-8c41-cd4cc885a071" providerId="AD" clId="Web-{DA2039A5-DFF8-DBCF-5B68-AEE085BF77A6}" dt="2024-02-14T21:52:33.134" v="163" actId="20577"/>
          <ac:spMkLst>
            <pc:docMk/>
            <pc:sldMk cId="2874432880" sldId="504"/>
            <ac:spMk id="4" creationId="{2E62B981-3AA7-E0E8-893E-0998E2B450A7}"/>
          </ac:spMkLst>
        </pc:spChg>
      </pc:sldChg>
      <pc:sldChg chg="modSp add replId">
        <pc:chgData name="Lina Patricia Rubio Rodriguez" userId="S::lina.patriciar@soy.sena.edu.co::7f07baf3-0c55-4bab-8c41-cd4cc885a071" providerId="AD" clId="Web-{DA2039A5-DFF8-DBCF-5B68-AEE085BF77A6}" dt="2024-02-14T21:54:23.309" v="180" actId="20577"/>
        <pc:sldMkLst>
          <pc:docMk/>
          <pc:sldMk cId="2283631442" sldId="505"/>
        </pc:sldMkLst>
        <pc:spChg chg="mod">
          <ac:chgData name="Lina Patricia Rubio Rodriguez" userId="S::lina.patriciar@soy.sena.edu.co::7f07baf3-0c55-4bab-8c41-cd4cc885a071" providerId="AD" clId="Web-{DA2039A5-DFF8-DBCF-5B68-AEE085BF77A6}" dt="2024-02-14T21:53:22.401" v="170" actId="1076"/>
          <ac:spMkLst>
            <pc:docMk/>
            <pc:sldMk cId="2283631442" sldId="505"/>
            <ac:spMk id="2" creationId="{CAC1D880-FC17-3789-2435-5FF7492EABD6}"/>
          </ac:spMkLst>
        </pc:spChg>
        <pc:spChg chg="mod">
          <ac:chgData name="Lina Patricia Rubio Rodriguez" userId="S::lina.patriciar@soy.sena.edu.co::7f07baf3-0c55-4bab-8c41-cd4cc885a071" providerId="AD" clId="Web-{DA2039A5-DFF8-DBCF-5B68-AEE085BF77A6}" dt="2024-02-14T21:54:23.309" v="180" actId="20577"/>
          <ac:spMkLst>
            <pc:docMk/>
            <pc:sldMk cId="2283631442" sldId="505"/>
            <ac:spMk id="4" creationId="{2E62B981-3AA7-E0E8-893E-0998E2B450A7}"/>
          </ac:spMkLst>
        </pc:spChg>
      </pc:sldChg>
    </pc:docChg>
  </pc:docChgLst>
  <pc:docChgLst>
    <pc:chgData name="Lina Patricia Rubio Rodriguez" userId="S::lina.patriciar@soy.sena.edu.co::7f07baf3-0c55-4bab-8c41-cd4cc885a071" providerId="AD" clId="Web-{8EC90372-B263-6AD0-AC6F-1CBA2C7864A0}"/>
    <pc:docChg chg="modSld">
      <pc:chgData name="Lina Patricia Rubio Rodriguez" userId="S::lina.patriciar@soy.sena.edu.co::7f07baf3-0c55-4bab-8c41-cd4cc885a071" providerId="AD" clId="Web-{8EC90372-B263-6AD0-AC6F-1CBA2C7864A0}" dt="2024-03-12T02:31:41.827" v="148" actId="1076"/>
      <pc:docMkLst>
        <pc:docMk/>
      </pc:docMkLst>
      <pc:sldChg chg="modSp">
        <pc:chgData name="Lina Patricia Rubio Rodriguez" userId="S::lina.patriciar@soy.sena.edu.co::7f07baf3-0c55-4bab-8c41-cd4cc885a071" providerId="AD" clId="Web-{8EC90372-B263-6AD0-AC6F-1CBA2C7864A0}" dt="2024-03-12T02:31:35.811" v="147" actId="20577"/>
        <pc:sldMkLst>
          <pc:docMk/>
          <pc:sldMk cId="3722123191" sldId="524"/>
        </pc:sldMkLst>
        <pc:spChg chg="mod">
          <ac:chgData name="Lina Patricia Rubio Rodriguez" userId="S::lina.patriciar@soy.sena.edu.co::7f07baf3-0c55-4bab-8c41-cd4cc885a071" providerId="AD" clId="Web-{8EC90372-B263-6AD0-AC6F-1CBA2C7864A0}" dt="2024-03-12T02:31:35.811" v="147" actId="20577"/>
          <ac:spMkLst>
            <pc:docMk/>
            <pc:sldMk cId="3722123191" sldId="524"/>
            <ac:spMk id="5" creationId="{678EFB20-1A2F-1EB9-59DE-E3C0BFD1A2BB}"/>
          </ac:spMkLst>
        </pc:spChg>
      </pc:sldChg>
      <pc:sldChg chg="addSp modSp">
        <pc:chgData name="Lina Patricia Rubio Rodriguez" userId="S::lina.patriciar@soy.sena.edu.co::7f07baf3-0c55-4bab-8c41-cd4cc885a071" providerId="AD" clId="Web-{8EC90372-B263-6AD0-AC6F-1CBA2C7864A0}" dt="2024-03-12T02:31:41.827" v="148" actId="1076"/>
        <pc:sldMkLst>
          <pc:docMk/>
          <pc:sldMk cId="2248021651" sldId="526"/>
        </pc:sldMkLst>
        <pc:spChg chg="add mod">
          <ac:chgData name="Lina Patricia Rubio Rodriguez" userId="S::lina.patriciar@soy.sena.edu.co::7f07baf3-0c55-4bab-8c41-cd4cc885a071" providerId="AD" clId="Web-{8EC90372-B263-6AD0-AC6F-1CBA2C7864A0}" dt="2024-03-12T02:30:27.497" v="140" actId="1076"/>
          <ac:spMkLst>
            <pc:docMk/>
            <pc:sldMk cId="2248021651" sldId="526"/>
            <ac:spMk id="4" creationId="{86E79AE4-7545-5D02-8753-DA75F2DCD13E}"/>
          </ac:spMkLst>
        </pc:spChg>
        <pc:spChg chg="mod">
          <ac:chgData name="Lina Patricia Rubio Rodriguez" userId="S::lina.patriciar@soy.sena.edu.co::7f07baf3-0c55-4bab-8c41-cd4cc885a071" providerId="AD" clId="Web-{8EC90372-B263-6AD0-AC6F-1CBA2C7864A0}" dt="2024-03-12T02:31:24.076" v="146" actId="20577"/>
          <ac:spMkLst>
            <pc:docMk/>
            <pc:sldMk cId="2248021651" sldId="526"/>
            <ac:spMk id="5" creationId="{678EFB20-1A2F-1EB9-59DE-E3C0BFD1A2BB}"/>
          </ac:spMkLst>
        </pc:spChg>
        <pc:picChg chg="mod modCrop">
          <ac:chgData name="Lina Patricia Rubio Rodriguez" userId="S::lina.patriciar@soy.sena.edu.co::7f07baf3-0c55-4bab-8c41-cd4cc885a071" providerId="AD" clId="Web-{8EC90372-B263-6AD0-AC6F-1CBA2C7864A0}" dt="2024-03-12T02:31:41.827" v="148" actId="1076"/>
          <ac:picMkLst>
            <pc:docMk/>
            <pc:sldMk cId="2248021651" sldId="526"/>
            <ac:picMk id="3" creationId="{A2834864-4114-92EC-A2EB-12ABE05EEFEA}"/>
          </ac:picMkLst>
        </pc:picChg>
      </pc:sldChg>
    </pc:docChg>
  </pc:docChgLst>
  <pc:docChgLst>
    <pc:chgData name="Lina Patricia Rubio Rodriguez" userId="S::lina.patriciar@soy.sena.edu.co::7f07baf3-0c55-4bab-8c41-cd4cc885a071" providerId="AD" clId="Web-{DAD0F3DB-FE05-9E86-1713-CEE509A4D171}"/>
    <pc:docChg chg="addSld modSld sldOrd">
      <pc:chgData name="Lina Patricia Rubio Rodriguez" userId="S::lina.patriciar@soy.sena.edu.co::7f07baf3-0c55-4bab-8c41-cd4cc885a071" providerId="AD" clId="Web-{DAD0F3DB-FE05-9E86-1713-CEE509A4D171}" dt="2024-03-12T11:18:30.172" v="53" actId="14100"/>
      <pc:docMkLst>
        <pc:docMk/>
      </pc:docMkLst>
      <pc:sldChg chg="modSp">
        <pc:chgData name="Lina Patricia Rubio Rodriguez" userId="S::lina.patriciar@soy.sena.edu.co::7f07baf3-0c55-4bab-8c41-cd4cc885a071" providerId="AD" clId="Web-{DAD0F3DB-FE05-9E86-1713-CEE509A4D171}" dt="2024-03-12T11:10:11.129" v="43" actId="1076"/>
        <pc:sldMkLst>
          <pc:docMk/>
          <pc:sldMk cId="2099732435" sldId="498"/>
        </pc:sldMkLst>
        <pc:spChg chg="mod">
          <ac:chgData name="Lina Patricia Rubio Rodriguez" userId="S::lina.patriciar@soy.sena.edu.co::7f07baf3-0c55-4bab-8c41-cd4cc885a071" providerId="AD" clId="Web-{DAD0F3DB-FE05-9E86-1713-CEE509A4D171}" dt="2024-03-12T11:10:11.129" v="43" actId="1076"/>
          <ac:spMkLst>
            <pc:docMk/>
            <pc:sldMk cId="2099732435" sldId="498"/>
            <ac:spMk id="5" creationId="{88A1E1D4-3240-5D0F-3C79-B4A42A5D016A}"/>
          </ac:spMkLst>
        </pc:spChg>
      </pc:sldChg>
      <pc:sldChg chg="addSp delSp modSp">
        <pc:chgData name="Lina Patricia Rubio Rodriguez" userId="S::lina.patriciar@soy.sena.edu.co::7f07baf3-0c55-4bab-8c41-cd4cc885a071" providerId="AD" clId="Web-{DAD0F3DB-FE05-9E86-1713-CEE509A4D171}" dt="2024-03-12T11:18:30.172" v="53" actId="14100"/>
        <pc:sldMkLst>
          <pc:docMk/>
          <pc:sldMk cId="1336877915" sldId="511"/>
        </pc:sldMkLst>
        <pc:spChg chg="add mod">
          <ac:chgData name="Lina Patricia Rubio Rodriguez" userId="S::lina.patriciar@soy.sena.edu.co::7f07baf3-0c55-4bab-8c41-cd4cc885a071" providerId="AD" clId="Web-{DAD0F3DB-FE05-9E86-1713-CEE509A4D171}" dt="2024-03-12T11:18:27.594" v="52" actId="1076"/>
          <ac:spMkLst>
            <pc:docMk/>
            <pc:sldMk cId="1336877915" sldId="511"/>
            <ac:spMk id="7" creationId="{38AA6BF2-27B2-07F7-54A9-A14EA6F62B2F}"/>
          </ac:spMkLst>
        </pc:spChg>
        <pc:picChg chg="add mod">
          <ac:chgData name="Lina Patricia Rubio Rodriguez" userId="S::lina.patriciar@soy.sena.edu.co::7f07baf3-0c55-4bab-8c41-cd4cc885a071" providerId="AD" clId="Web-{DAD0F3DB-FE05-9E86-1713-CEE509A4D171}" dt="2024-03-12T11:18:30.172" v="53" actId="14100"/>
          <ac:picMkLst>
            <pc:docMk/>
            <pc:sldMk cId="1336877915" sldId="511"/>
            <ac:picMk id="3" creationId="{76FA4A99-3B69-BF6F-F65A-2E1C9D0ABBBA}"/>
          </ac:picMkLst>
        </pc:picChg>
        <pc:picChg chg="add del">
          <ac:chgData name="Lina Patricia Rubio Rodriguez" userId="S::lina.patriciar@soy.sena.edu.co::7f07baf3-0c55-4bab-8c41-cd4cc885a071" providerId="AD" clId="Web-{DAD0F3DB-FE05-9E86-1713-CEE509A4D171}" dt="2024-03-12T11:14:39.511" v="49"/>
          <ac:picMkLst>
            <pc:docMk/>
            <pc:sldMk cId="1336877915" sldId="511"/>
            <ac:picMk id="4" creationId="{D3CD5953-9914-DB0C-8F90-6961B1113855}"/>
          </ac:picMkLst>
        </pc:picChg>
        <pc:picChg chg="del">
          <ac:chgData name="Lina Patricia Rubio Rodriguez" userId="S::lina.patriciar@soy.sena.edu.co::7f07baf3-0c55-4bab-8c41-cd4cc885a071" providerId="AD" clId="Web-{DAD0F3DB-FE05-9E86-1713-CEE509A4D171}" dt="2024-03-12T11:12:55.430" v="44"/>
          <ac:picMkLst>
            <pc:docMk/>
            <pc:sldMk cId="1336877915" sldId="511"/>
            <ac:picMk id="6" creationId="{42CC84B3-7F02-E788-4D78-5BF0E4F7D85E}"/>
          </ac:picMkLst>
        </pc:picChg>
      </pc:sldChg>
      <pc:sldChg chg="modSp">
        <pc:chgData name="Lina Patricia Rubio Rodriguez" userId="S::lina.patriciar@soy.sena.edu.co::7f07baf3-0c55-4bab-8c41-cd4cc885a071" providerId="AD" clId="Web-{DAD0F3DB-FE05-9E86-1713-CEE509A4D171}" dt="2024-03-12T10:52:56.560" v="0" actId="1076"/>
        <pc:sldMkLst>
          <pc:docMk/>
          <pc:sldMk cId="1521194082" sldId="523"/>
        </pc:sldMkLst>
        <pc:cxnChg chg="mod">
          <ac:chgData name="Lina Patricia Rubio Rodriguez" userId="S::lina.patriciar@soy.sena.edu.co::7f07baf3-0c55-4bab-8c41-cd4cc885a071" providerId="AD" clId="Web-{DAD0F3DB-FE05-9E86-1713-CEE509A4D171}" dt="2024-03-12T10:52:56.560" v="0" actId="1076"/>
          <ac:cxnSpMkLst>
            <pc:docMk/>
            <pc:sldMk cId="1521194082" sldId="523"/>
            <ac:cxnSpMk id="6" creationId="{12E6F1CF-C64D-CB82-1478-686F9F9BAF5F}"/>
          </ac:cxnSpMkLst>
        </pc:cxnChg>
      </pc:sldChg>
      <pc:sldChg chg="modSp">
        <pc:chgData name="Lina Patricia Rubio Rodriguez" userId="S::lina.patriciar@soy.sena.edu.co::7f07baf3-0c55-4bab-8c41-cd4cc885a071" providerId="AD" clId="Web-{DAD0F3DB-FE05-9E86-1713-CEE509A4D171}" dt="2024-03-12T11:00:14.632" v="35"/>
        <pc:sldMkLst>
          <pc:docMk/>
          <pc:sldMk cId="3722123191" sldId="524"/>
        </pc:sldMkLst>
        <pc:graphicFrameChg chg="mod modGraphic">
          <ac:chgData name="Lina Patricia Rubio Rodriguez" userId="S::lina.patriciar@soy.sena.edu.co::7f07baf3-0c55-4bab-8c41-cd4cc885a071" providerId="AD" clId="Web-{DAD0F3DB-FE05-9E86-1713-CEE509A4D171}" dt="2024-03-12T11:00:14.632" v="35"/>
          <ac:graphicFrameMkLst>
            <pc:docMk/>
            <pc:sldMk cId="3722123191" sldId="524"/>
            <ac:graphicFrameMk id="4" creationId="{0B1AF319-DE68-4E10-1EBD-941472E95071}"/>
          </ac:graphicFrameMkLst>
        </pc:graphicFrameChg>
      </pc:sldChg>
      <pc:sldChg chg="delSp modSp ord">
        <pc:chgData name="Lina Patricia Rubio Rodriguez" userId="S::lina.patriciar@soy.sena.edu.co::7f07baf3-0c55-4bab-8c41-cd4cc885a071" providerId="AD" clId="Web-{DAD0F3DB-FE05-9E86-1713-CEE509A4D171}" dt="2024-03-12T11:00:33.116" v="41"/>
        <pc:sldMkLst>
          <pc:docMk/>
          <pc:sldMk cId="2248021651" sldId="526"/>
        </pc:sldMkLst>
        <pc:spChg chg="del">
          <ac:chgData name="Lina Patricia Rubio Rodriguez" userId="S::lina.patriciar@soy.sena.edu.co::7f07baf3-0c55-4bab-8c41-cd4cc885a071" providerId="AD" clId="Web-{DAD0F3DB-FE05-9E86-1713-CEE509A4D171}" dt="2024-03-12T11:00:30.632" v="40"/>
          <ac:spMkLst>
            <pc:docMk/>
            <pc:sldMk cId="2248021651" sldId="526"/>
            <ac:spMk id="4" creationId="{86E79AE4-7545-5D02-8753-DA75F2DCD13E}"/>
          </ac:spMkLst>
        </pc:spChg>
        <pc:picChg chg="mod">
          <ac:chgData name="Lina Patricia Rubio Rodriguez" userId="S::lina.patriciar@soy.sena.edu.co::7f07baf3-0c55-4bab-8c41-cd4cc885a071" providerId="AD" clId="Web-{DAD0F3DB-FE05-9E86-1713-CEE509A4D171}" dt="2024-03-12T10:57:35.550" v="1" actId="1076"/>
          <ac:picMkLst>
            <pc:docMk/>
            <pc:sldMk cId="2248021651" sldId="526"/>
            <ac:picMk id="3" creationId="{A2834864-4114-92EC-A2EB-12ABE05EEFEA}"/>
          </ac:picMkLst>
        </pc:picChg>
      </pc:sldChg>
      <pc:sldChg chg="addSp delSp modSp add ord replId">
        <pc:chgData name="Lina Patricia Rubio Rodriguez" userId="S::lina.patriciar@soy.sena.edu.co::7f07baf3-0c55-4bab-8c41-cd4cc885a071" providerId="AD" clId="Web-{DAD0F3DB-FE05-9E86-1713-CEE509A4D171}" dt="2024-03-12T11:00:42.539" v="42" actId="1076"/>
        <pc:sldMkLst>
          <pc:docMk/>
          <pc:sldMk cId="3047189908" sldId="529"/>
        </pc:sldMkLst>
        <pc:spChg chg="mod">
          <ac:chgData name="Lina Patricia Rubio Rodriguez" userId="S::lina.patriciar@soy.sena.edu.co::7f07baf3-0c55-4bab-8c41-cd4cc885a071" providerId="AD" clId="Web-{DAD0F3DB-FE05-9E86-1713-CEE509A4D171}" dt="2024-03-12T11:00:42.539" v="42" actId="1076"/>
          <ac:spMkLst>
            <pc:docMk/>
            <pc:sldMk cId="3047189908" sldId="529"/>
            <ac:spMk id="4" creationId="{86E79AE4-7545-5D02-8753-DA75F2DCD13E}"/>
          </ac:spMkLst>
        </pc:spChg>
        <pc:spChg chg="mod">
          <ac:chgData name="Lina Patricia Rubio Rodriguez" userId="S::lina.patriciar@soy.sena.edu.co::7f07baf3-0c55-4bab-8c41-cd4cc885a071" providerId="AD" clId="Web-{DAD0F3DB-FE05-9E86-1713-CEE509A4D171}" dt="2024-03-12T11:00:15.741" v="36" actId="1076"/>
          <ac:spMkLst>
            <pc:docMk/>
            <pc:sldMk cId="3047189908" sldId="529"/>
            <ac:spMk id="5" creationId="{678EFB20-1A2F-1EB9-59DE-E3C0BFD1A2BB}"/>
          </ac:spMkLst>
        </pc:spChg>
        <pc:picChg chg="add del">
          <ac:chgData name="Lina Patricia Rubio Rodriguez" userId="S::lina.patriciar@soy.sena.edu.co::7f07baf3-0c55-4bab-8c41-cd4cc885a071" providerId="AD" clId="Web-{DAD0F3DB-FE05-9E86-1713-CEE509A4D171}" dt="2024-03-12T11:00:25.351" v="39"/>
          <ac:picMkLst>
            <pc:docMk/>
            <pc:sldMk cId="3047189908" sldId="529"/>
            <ac:picMk id="3" creationId="{A2834864-4114-92EC-A2EB-12ABE05EEFE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520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2303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9806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77070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7135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998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7081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12/03/2024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u:/g/personal/sdduran00_soy_sena_edu_co/EWv21yZ_zidIh6KpO7_3ydMB5W4gMZIbAzfWABBCHdhcIg?e=OUD9r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fjT8arooI34EkZaWKELd4ABYYvSCqv0u20yz5hEp5DYKXsRQ/viewform?usp=sharing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soysena-my.sharepoint.com/:w:/g/personal/lina_patriciar_soy_sena_edu_co/ER4Wpc1-EypMlW_-fxVhhpQBEsX6yfZu0RJJeZ9oqGzgVA?e=qCE8K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w:/g/personal/sdduran00_soy_sena_edu_co/ESis3yy9rcBMl617pfZ_XWcB5tV-k6MzrdmEWhU3w0UNlA?e=YNzhqN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soysena-my.sharepoint.com/:w:/g/personal/lina_patriciar_soy_sena_edu_co/ERbGOvKchslKgsBqY1l5zT0BQcrIwP1KG0DZwc74rbQ9XA?e=tcYwkS" TargetMode="Externa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w:/g/personal/lina_patriciar_soy_sena_edu_co/ERbGOvKchslKgsBqY1l5zT0BQcrIwP1KG0DZwc74rbQ9XA?e=tcYwk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soysena-my.sharepoint.com/:w:/g/personal/lina_patriciar_soy_sena_edu_co/ERbGOvKchslKgsBqY1l5zT0BQcrIwP1KG0DZwc74rbQ9XA?e=tcYwkS" TargetMode="Externa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w:/g/personal/lina_patriciar_soy_sena_edu_co/ERbGOvKchslKgsBqY1l5zT0BQcrIwP1KG0DZwc74rbQ9XA?e=tcYwk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/design/DAF-7Ij_904/eD0Au_dldU9-C-pO1mPRJQ/edit?utm_content=DAF-7Ij_904&amp;utm_campaign=designshare&amp;utm_medium=link2&amp;utm_source=sharebutto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soysena-my.sharepoint.com/:w:/g/personal/sdduran00_soy_sena_edu_co/ESis3yy9rcBMl617pfZ_XWcB5tV-k6MzrdmEWhU3w0UNlA?e=YNzhq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w:/g/personal/lina_patriciar_soy_sena_edu_co/EQQNoUlVyVpCrG-lWXTozQUBKXGUbNqAAcl282pSSAudLQ?e=m3rVDC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A4B7F0-F2D8-6E5B-A564-309DF1E1EE1F}"/>
              </a:ext>
            </a:extLst>
          </p:cNvPr>
          <p:cNvSpPr txBox="1"/>
          <p:nvPr/>
        </p:nvSpPr>
        <p:spPr>
          <a:xfrm>
            <a:off x="5467785" y="5155907"/>
            <a:ext cx="527304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imes New Roman"/>
                <a:ea typeface="Microsoft Sans Serif"/>
                <a:cs typeface="Calibri"/>
              </a:rPr>
              <a:t>Lina Patricia Rubio Rodrguez</a:t>
            </a:r>
          </a:p>
          <a:p>
            <a:r>
              <a:rPr lang="en-US" sz="2400">
                <a:latin typeface="Times New Roman"/>
                <a:ea typeface="Microsoft Sans Serif"/>
                <a:cs typeface="Calibri"/>
              </a:rPr>
              <a:t>Karen Sofia Calderon Rodriguez</a:t>
            </a:r>
          </a:p>
          <a:p>
            <a:r>
              <a:rPr lang="en-US" sz="2400">
                <a:latin typeface="Times New Roman"/>
                <a:ea typeface="Microsoft Sans Serif"/>
                <a:cs typeface="Calibri"/>
              </a:rPr>
              <a:t>Shara Daniela Duran Martinez 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0A6DE12-8A7F-1750-16BD-35BB5DD6781F}"/>
              </a:ext>
            </a:extLst>
          </p:cNvPr>
          <p:cNvSpPr txBox="1"/>
          <p:nvPr/>
        </p:nvSpPr>
        <p:spPr>
          <a:xfrm>
            <a:off x="2966758" y="2337283"/>
            <a:ext cx="674783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D" sz="4800" b="1">
                <a:latin typeface="Times New Roman"/>
                <a:ea typeface="Calibri"/>
                <a:cs typeface="Calibri"/>
              </a:rPr>
              <a:t>The Future Of Systems</a:t>
            </a:r>
            <a:endParaRPr lang="en-ID" sz="4800" b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1525306" y="2444332"/>
            <a:ext cx="9256403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4000" b="1">
                <a:latin typeface="Times New Roman"/>
                <a:cs typeface="Times New Roman"/>
              </a:rPr>
              <a:t>Sistema de Gestión de Productos e inventario para la Tienda "El Escondite Animal"</a:t>
            </a:r>
            <a:endParaRPr lang="es-CO" sz="4000">
              <a:latin typeface="Times New Roman"/>
              <a:cs typeface="Times New Roman"/>
            </a:endParaRPr>
          </a:p>
          <a:p>
            <a:pPr algn="ctr"/>
            <a:endParaRPr lang="es-CO" sz="7200">
              <a:latin typeface="Times New Roman"/>
              <a:cs typeface="Times New Roman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5229297" y="4289210"/>
            <a:ext cx="173620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>
            <a:extLst>
              <a:ext uri="{FF2B5EF4-FFF2-40B4-BE49-F238E27FC236}">
                <a16:creationId xmlns:a16="http://schemas.microsoft.com/office/drawing/2014/main" id="{18231615-9639-A304-26DF-E97CAAC6B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" y="174625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>
                <a:solidFill>
                  <a:schemeClr val="bg1"/>
                </a:solidFill>
                <a:latin typeface="Times New Roman"/>
                <a:ea typeface="Calibri Light"/>
                <a:cs typeface="Calibri Light"/>
              </a:rPr>
              <a:t>  2.2 Nombre del proyecto</a:t>
            </a:r>
          </a:p>
        </p:txBody>
      </p:sp>
    </p:spTree>
    <p:extLst>
      <p:ext uri="{BB962C8B-B14F-4D97-AF65-F5344CB8AC3E}">
        <p14:creationId xmlns:p14="http://schemas.microsoft.com/office/powerpoint/2010/main" val="1521194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40" y="52971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s-CO" sz="4800">
                <a:latin typeface="Times New Roman"/>
                <a:ea typeface="+mj-lt"/>
                <a:cs typeface="Times New Roman"/>
              </a:rPr>
            </a:br>
            <a:br>
              <a:rPr lang="es-CO" sz="4800">
                <a:latin typeface="Times New Roman"/>
                <a:ea typeface="+mj-lt"/>
                <a:cs typeface="Times New Roman"/>
              </a:rPr>
            </a:br>
            <a:r>
              <a:rPr lang="es-CO" sz="4800">
                <a:solidFill>
                  <a:srgbClr val="FFF5EA"/>
                </a:solidFill>
                <a:latin typeface="Times New Roman"/>
                <a:ea typeface="+mj-lt"/>
                <a:cs typeface="Times New Roman"/>
              </a:rPr>
              <a:t>2.3.</a:t>
            </a:r>
            <a:r>
              <a:rPr lang="es-CO" sz="4800">
                <a:solidFill>
                  <a:srgbClr val="FFF5EA"/>
                </a:solidFill>
                <a:latin typeface="Times New Roman"/>
                <a:ea typeface="Calibri Light"/>
                <a:cs typeface="Times New Roman"/>
              </a:rPr>
              <a:t> Objetivo </a:t>
            </a:r>
            <a:r>
              <a:rPr lang="es-CO" sz="4800">
                <a:solidFill>
                  <a:srgbClr val="FFF5EA"/>
                </a:solidFill>
                <a:latin typeface="Times New Roman"/>
                <a:ea typeface="+mj-lt"/>
                <a:cs typeface="Times New Roman"/>
              </a:rPr>
              <a:t>General</a:t>
            </a:r>
          </a:p>
          <a:p>
            <a:endParaRPr lang="es-CO" sz="4800">
              <a:solidFill>
                <a:srgbClr val="FFF5EA"/>
              </a:solidFill>
              <a:latin typeface="Times New Roman"/>
              <a:ea typeface="+mj-lt"/>
              <a:cs typeface="Times New Roman"/>
            </a:endParaRPr>
          </a:p>
          <a:p>
            <a:endParaRPr lang="es-CO" sz="4800">
              <a:solidFill>
                <a:srgbClr val="FFF5EA"/>
              </a:solidFill>
              <a:latin typeface="Times New Roman"/>
              <a:ea typeface="+mj-lt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62B981-3AA7-E0E8-893E-0998E2B450A7}"/>
              </a:ext>
            </a:extLst>
          </p:cNvPr>
          <p:cNvSpPr txBox="1"/>
          <p:nvPr/>
        </p:nvSpPr>
        <p:spPr>
          <a:xfrm>
            <a:off x="302075" y="2162148"/>
            <a:ext cx="11399520" cy="32008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CO" sz="3600">
                <a:latin typeface="Times New Roman"/>
                <a:ea typeface="+mn-lt"/>
                <a:cs typeface="Times New Roman"/>
              </a:rPr>
              <a:t>Desarrollar un aplicativo web que incluya un sistema de información, venta e inventario de los productos que le pertenecen a la tienda para mascotas “el escondite animal”. </a:t>
            </a:r>
            <a:endParaRPr lang="es-CO" sz="3600">
              <a:solidFill>
                <a:srgbClr val="808080"/>
              </a:solidFill>
              <a:latin typeface="Times New Roman"/>
              <a:ea typeface="+mn-lt"/>
              <a:cs typeface="Times New Roman"/>
            </a:endParaRPr>
          </a:p>
          <a:p>
            <a:pPr marL="342900" indent="-342900">
              <a:buFont typeface="Arial,Sans-Serif"/>
              <a:buChar char="•"/>
            </a:pPr>
            <a:endParaRPr lang="es-CO" sz="2200">
              <a:solidFill>
                <a:srgbClr val="000000"/>
              </a:solidFill>
              <a:latin typeface="Times New Roman"/>
              <a:ea typeface="+mn-lt"/>
              <a:cs typeface="Times New Roman"/>
            </a:endParaRPr>
          </a:p>
          <a:p>
            <a:pPr algn="l"/>
            <a:endParaRPr lang="es-ES" sz="3600">
              <a:latin typeface="Times New Roman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40" y="52971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s-CO" sz="4800">
                <a:latin typeface="Times New Roman"/>
                <a:ea typeface="+mj-lt"/>
                <a:cs typeface="Times New Roman"/>
              </a:rPr>
            </a:br>
            <a:r>
              <a:rPr lang="es-CO" sz="4800">
                <a:solidFill>
                  <a:srgbClr val="FFF5EA"/>
                </a:solidFill>
                <a:latin typeface="Times New Roman"/>
                <a:ea typeface="+mj-lt"/>
                <a:cs typeface="Times New Roman"/>
              </a:rPr>
              <a:t>2.4 Objetivos Específicos</a:t>
            </a:r>
          </a:p>
          <a:p>
            <a:endParaRPr lang="es-CO" sz="4800">
              <a:solidFill>
                <a:srgbClr val="FFF5EA"/>
              </a:solidFill>
              <a:latin typeface="Times New Roman"/>
              <a:ea typeface="+mj-lt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62B981-3AA7-E0E8-893E-0998E2B450A7}"/>
              </a:ext>
            </a:extLst>
          </p:cNvPr>
          <p:cNvSpPr txBox="1"/>
          <p:nvPr/>
        </p:nvSpPr>
        <p:spPr>
          <a:xfrm>
            <a:off x="84361" y="1372935"/>
            <a:ext cx="11399520" cy="60631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s-CO" sz="2200">
                <a:latin typeface="Times New Roman"/>
                <a:ea typeface="+mn-lt"/>
                <a:cs typeface="Times New Roman"/>
              </a:rPr>
              <a:t>Crear un sistema de inventario que permita al administrador tener un control completo sobre los productos disponibles. Esto incluye la capacidad de visualizar, editar, eliminar o agregar productos según sea necesario.</a:t>
            </a:r>
            <a:endParaRPr lang="en-US" sz="2200">
              <a:solidFill>
                <a:srgbClr val="808080"/>
              </a:solidFill>
              <a:latin typeface="Times New Roman"/>
              <a:ea typeface="+mn-lt"/>
              <a:cs typeface="Times New Roman"/>
            </a:endParaRPr>
          </a:p>
          <a:p>
            <a:pPr marL="342900" indent="-342900">
              <a:buFont typeface="Arial,Sans-Serif"/>
              <a:buChar char="•"/>
            </a:pPr>
            <a:r>
              <a:rPr lang="es-CO" sz="2200">
                <a:latin typeface="Times New Roman"/>
                <a:ea typeface="+mn-lt"/>
                <a:cs typeface="Times New Roman"/>
              </a:rPr>
              <a:t>Desarrollar un sistema de información público que consolide los datos proporcionados por el inventario de la tienda de mascotas.</a:t>
            </a:r>
            <a:endParaRPr lang="en-US" sz="2200">
              <a:solidFill>
                <a:srgbClr val="808080"/>
              </a:solidFill>
              <a:latin typeface="Times New Roman"/>
              <a:ea typeface="+mn-lt"/>
              <a:cs typeface="Times New Roman"/>
            </a:endParaRPr>
          </a:p>
          <a:p>
            <a:pPr marL="342900" indent="-342900">
              <a:buFont typeface="Arial,Sans-Serif"/>
              <a:buChar char="•"/>
            </a:pPr>
            <a:r>
              <a:rPr lang="es-CO" sz="2200">
                <a:latin typeface="Times New Roman"/>
                <a:ea typeface="+mn-lt"/>
                <a:cs typeface="Times New Roman"/>
              </a:rPr>
              <a:t>Integrar la funcionalidad del carrito de compras para brindar a los clientes una experiencia de compra virtual intuitiva y sin complicaciones.</a:t>
            </a:r>
            <a:endParaRPr lang="en-US" sz="2200">
              <a:solidFill>
                <a:srgbClr val="808080"/>
              </a:solidFill>
              <a:latin typeface="Times New Roman"/>
              <a:ea typeface="+mn-lt"/>
              <a:cs typeface="Times New Roman"/>
            </a:endParaRPr>
          </a:p>
          <a:p>
            <a:pPr marL="285750" indent="-285750">
              <a:buFont typeface="Arial,Sans-Serif"/>
              <a:buChar char="•"/>
            </a:pPr>
            <a:r>
              <a:rPr lang="es-CO" sz="2200">
                <a:latin typeface="Times New Roman"/>
                <a:ea typeface="+mn-lt"/>
                <a:cs typeface="Times New Roman"/>
              </a:rPr>
              <a:t>Implementar medidas de seguridad robustas para proteger la integridad y confidencialidad de los datos del inventario, asegurando que solo el personal autorizado tenga acceso a la información relevante.</a:t>
            </a:r>
            <a:endParaRPr lang="en-US" sz="2200">
              <a:solidFill>
                <a:srgbClr val="808080"/>
              </a:solidFill>
              <a:latin typeface="Times New Roman"/>
              <a:ea typeface="+mn-lt"/>
              <a:cs typeface="Times New Roman"/>
            </a:endParaRPr>
          </a:p>
          <a:p>
            <a:pPr marL="285750" indent="-285750">
              <a:buFont typeface="Arial,Sans-Serif"/>
              <a:buChar char="•"/>
            </a:pPr>
            <a:r>
              <a:rPr lang="es-CO" sz="2200">
                <a:latin typeface="Times New Roman"/>
                <a:ea typeface="+mn-lt"/>
                <a:cs typeface="Times New Roman"/>
              </a:rPr>
              <a:t>Integrar funcionalidades de generación de informes para generar informes periódicos sobre el estado del inventario, tendencias de ventas, productos más populares, y cualquier otra métrica relevante para la toma de decisiones gerenciales.</a:t>
            </a:r>
            <a:endParaRPr lang="en-US" sz="2200">
              <a:solidFill>
                <a:srgbClr val="808080"/>
              </a:solidFill>
              <a:latin typeface="Times New Roman"/>
              <a:ea typeface="+mn-lt"/>
              <a:cs typeface="Times New Roman"/>
            </a:endParaRPr>
          </a:p>
          <a:p>
            <a:pPr marL="285750" indent="-285750">
              <a:buFont typeface="Arial,Sans-Serif"/>
              <a:buChar char="•"/>
            </a:pPr>
            <a:r>
              <a:rPr lang="es-CO" sz="2200">
                <a:latin typeface="Times New Roman"/>
                <a:ea typeface="+mn-lt"/>
                <a:cs typeface="Times New Roman"/>
              </a:rPr>
              <a:t>Establecer un sistema de gestión de devoluciones que facilite el procesamiento eficiente de devoluciones de productos por parte de los clientes, actualizando automáticamente los niveles de inventario y gestionando los reembolsos correspondientes.</a:t>
            </a:r>
            <a:endParaRPr lang="es-CO" sz="2200">
              <a:solidFill>
                <a:srgbClr val="808080"/>
              </a:solidFill>
              <a:latin typeface="Times New Roman"/>
              <a:ea typeface="+mn-lt"/>
              <a:cs typeface="Times New Roman"/>
            </a:endParaRPr>
          </a:p>
          <a:p>
            <a:pPr algn="l"/>
            <a:endParaRPr lang="es-ES" sz="3600">
              <a:latin typeface="Times New Roman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3791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40" y="52971"/>
            <a:ext cx="10515600" cy="1325563"/>
          </a:xfrm>
        </p:spPr>
        <p:txBody>
          <a:bodyPr/>
          <a:lstStyle/>
          <a:p>
            <a:r>
              <a:rPr lang="es-CO" sz="4800">
                <a:solidFill>
                  <a:srgbClr val="FFF5EA"/>
                </a:solidFill>
                <a:latin typeface="Times New Roman"/>
                <a:ea typeface="+mj-lt"/>
                <a:cs typeface="Times New Roman"/>
              </a:rPr>
              <a:t>2.5. Planteamiento Del Problema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62B981-3AA7-E0E8-893E-0998E2B450A7}"/>
              </a:ext>
            </a:extLst>
          </p:cNvPr>
          <p:cNvSpPr txBox="1"/>
          <p:nvPr/>
        </p:nvSpPr>
        <p:spPr>
          <a:xfrm>
            <a:off x="392789" y="2107721"/>
            <a:ext cx="11399520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latin typeface="Times New Roman"/>
                <a:ea typeface="+mn-lt"/>
                <a:cs typeface="+mn-lt"/>
              </a:rPr>
              <a:t>La tienda "El Escondite Animal" le hace falta un sitio web funcional, lo que limita su visibilidad y reconocimiento. Esta falta de presencia en línea resulta en ventas reducidas. Además, la ausencia de un sistema de inventario organizado que conlleva a compras excesivas y desordenadas, ya que la tienda carece de información precisa sobre sus productos.</a:t>
            </a:r>
            <a:endParaRPr lang="en-US" sz="3600">
              <a:solidFill>
                <a:srgbClr val="808080"/>
              </a:solidFill>
              <a:latin typeface="Times New Roman"/>
              <a:ea typeface="+mn-lt"/>
              <a:cs typeface="+mn-lt"/>
            </a:endParaRPr>
          </a:p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9676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40" y="52971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s-CO" sz="4800">
                <a:latin typeface="Times New Roman"/>
                <a:ea typeface="+mj-lt"/>
                <a:cs typeface="Times New Roman"/>
              </a:rPr>
            </a:br>
            <a:r>
              <a:rPr lang="es-CO" sz="4800">
                <a:solidFill>
                  <a:srgbClr val="FFF5EA"/>
                </a:solidFill>
                <a:latin typeface="Times New Roman"/>
                <a:ea typeface="+mj-lt"/>
                <a:cs typeface="Times New Roman"/>
              </a:rPr>
              <a:t>2.6. Pregunta Problema</a:t>
            </a:r>
          </a:p>
          <a:p>
            <a:endParaRPr lang="es-CO" sz="4800">
              <a:solidFill>
                <a:srgbClr val="FFF5EA"/>
              </a:solidFill>
              <a:latin typeface="Times New Roman"/>
              <a:ea typeface="+mj-lt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62B981-3AA7-E0E8-893E-0998E2B450A7}"/>
              </a:ext>
            </a:extLst>
          </p:cNvPr>
          <p:cNvSpPr txBox="1"/>
          <p:nvPr/>
        </p:nvSpPr>
        <p:spPr>
          <a:xfrm>
            <a:off x="302074" y="2434293"/>
            <a:ext cx="11399520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400">
                <a:latin typeface="Times New Roman"/>
                <a:ea typeface="+mn-lt"/>
                <a:cs typeface="Times New Roman"/>
              </a:rPr>
              <a:t>¿Como un aplicativo web con inventario puede facilitar la visualización de la tienda, junto con su compra y venta de los productos para mascotas?</a:t>
            </a:r>
            <a:endParaRPr lang="es-ES" sz="4400">
              <a:solidFill>
                <a:srgbClr val="000000"/>
              </a:solidFill>
              <a:latin typeface="Times New Roman"/>
              <a:ea typeface="+mn-lt"/>
              <a:cs typeface="Times New Roman"/>
            </a:endParaRPr>
          </a:p>
          <a:p>
            <a:endParaRPr lang="es-ES" sz="3600">
              <a:solidFill>
                <a:srgbClr val="000000"/>
              </a:solidFill>
              <a:latin typeface="Times New Roman"/>
              <a:ea typeface="+mn-lt"/>
              <a:cs typeface="+mn-lt"/>
            </a:endParaRPr>
          </a:p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5589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17" y="78621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CO" sz="4800">
                <a:solidFill>
                  <a:srgbClr val="FFF5EA"/>
                </a:solidFill>
                <a:latin typeface="Times New Roman"/>
                <a:ea typeface="+mj-lt"/>
                <a:cs typeface="+mj-lt"/>
              </a:rPr>
              <a:t>2.7. Justificación</a:t>
            </a:r>
            <a:endParaRPr lang="en-US"/>
          </a:p>
          <a:p>
            <a:endParaRPr lang="es-CO" sz="4800">
              <a:solidFill>
                <a:srgbClr val="FFF5EA"/>
              </a:solidFill>
              <a:latin typeface="Times New Roman"/>
              <a:ea typeface="+mj-lt"/>
              <a:cs typeface="+mj-lt"/>
            </a:endParaRPr>
          </a:p>
          <a:p>
            <a:r>
              <a:rPr lang="es-CO" sz="4800">
                <a:solidFill>
                  <a:srgbClr val="FFF5EA"/>
                </a:solidFill>
                <a:latin typeface="Times New Roman"/>
                <a:ea typeface="+mj-lt"/>
                <a:cs typeface="Times New Roman"/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62B981-3AA7-E0E8-893E-0998E2B450A7}"/>
              </a:ext>
            </a:extLst>
          </p:cNvPr>
          <p:cNvSpPr txBox="1"/>
          <p:nvPr/>
        </p:nvSpPr>
        <p:spPr>
          <a:xfrm>
            <a:off x="392789" y="2107721"/>
            <a:ext cx="11399520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latin typeface="Times New Roman"/>
                <a:ea typeface="+mn-lt"/>
                <a:cs typeface="+mn-lt"/>
              </a:rPr>
              <a:t>La señora Paola Sánchez quien es dueña de la tienda se comunicó con la empresa “</a:t>
            </a:r>
            <a:r>
              <a:rPr lang="es-ES" sz="3600" err="1">
                <a:latin typeface="Times New Roman"/>
                <a:ea typeface="+mn-lt"/>
                <a:cs typeface="+mn-lt"/>
              </a:rPr>
              <a:t>The</a:t>
            </a:r>
            <a:r>
              <a:rPr lang="es-ES" sz="3600">
                <a:latin typeface="Times New Roman"/>
                <a:ea typeface="+mn-lt"/>
                <a:cs typeface="+mn-lt"/>
              </a:rPr>
              <a:t> Future </a:t>
            </a:r>
            <a:r>
              <a:rPr lang="es-ES" sz="3600" err="1">
                <a:latin typeface="Times New Roman"/>
                <a:ea typeface="+mn-lt"/>
                <a:cs typeface="+mn-lt"/>
              </a:rPr>
              <a:t>Of</a:t>
            </a:r>
            <a:r>
              <a:rPr lang="es-ES" sz="3600">
                <a:latin typeface="Times New Roman"/>
                <a:ea typeface="+mn-lt"/>
                <a:cs typeface="+mn-lt"/>
              </a:rPr>
              <a:t> </a:t>
            </a:r>
            <a:r>
              <a:rPr lang="es-ES" sz="3600" err="1">
                <a:latin typeface="Times New Roman"/>
                <a:ea typeface="+mn-lt"/>
                <a:cs typeface="+mn-lt"/>
              </a:rPr>
              <a:t>Systems</a:t>
            </a:r>
            <a:r>
              <a:rPr lang="es-ES" sz="3600">
                <a:latin typeface="Times New Roman"/>
                <a:ea typeface="+mn-lt"/>
                <a:cs typeface="+mn-lt"/>
              </a:rPr>
              <a:t>” para que pudieran desarrollar un aplicativo web para su tienda ya que durante los últimos meses ha generado bajas ventas y poco reconocimiento, provocando que la tienda este en decadencia.  </a:t>
            </a:r>
            <a:endParaRPr lang="es-ES" sz="3600">
              <a:solidFill>
                <a:srgbClr val="808080"/>
              </a:solidFill>
              <a:latin typeface="Times New Roman"/>
              <a:ea typeface="+mn-lt"/>
              <a:cs typeface="+mn-lt"/>
            </a:endParaRPr>
          </a:p>
          <a:p>
            <a:endParaRPr lang="es-ES" sz="3600">
              <a:latin typeface="Times New Roman"/>
              <a:cs typeface="Calibri"/>
            </a:endParaRPr>
          </a:p>
          <a:p>
            <a:endParaRPr lang="es-ES" sz="3600">
              <a:solidFill>
                <a:srgbClr val="000000"/>
              </a:solidFill>
              <a:latin typeface="Times New Roman"/>
              <a:ea typeface="+mn-lt"/>
              <a:cs typeface="+mn-lt"/>
            </a:endParaRPr>
          </a:p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3631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17" y="398028"/>
            <a:ext cx="10515600" cy="1325563"/>
          </a:xfrm>
        </p:spPr>
        <p:txBody>
          <a:bodyPr/>
          <a:lstStyle/>
          <a:p>
            <a:r>
              <a:rPr lang="es-CO" sz="4800">
                <a:solidFill>
                  <a:srgbClr val="FFF5EA"/>
                </a:solidFill>
                <a:latin typeface="Times New Roman"/>
                <a:ea typeface="+mj-lt"/>
                <a:cs typeface="+mj-lt"/>
              </a:rPr>
              <a:t>2.8 Alcance Del Proyecto</a:t>
            </a:r>
          </a:p>
          <a:p>
            <a:endParaRPr lang="es-CO" sz="4800">
              <a:solidFill>
                <a:srgbClr val="FFF5EA"/>
              </a:solidFill>
              <a:latin typeface="Times New Roman"/>
              <a:ea typeface="+mj-lt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62B981-3AA7-E0E8-893E-0998E2B450A7}"/>
              </a:ext>
            </a:extLst>
          </p:cNvPr>
          <p:cNvSpPr txBox="1"/>
          <p:nvPr/>
        </p:nvSpPr>
        <p:spPr>
          <a:xfrm>
            <a:off x="392789" y="2107721"/>
            <a:ext cx="11399520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latin typeface="Times New Roman"/>
                <a:ea typeface="+mn-lt"/>
                <a:cs typeface="+mn-lt"/>
              </a:rPr>
              <a:t>Con el proyecto “Sistema de Gestión de Productos e inventario para la Tienda "El Escondite Animal" “Se planea que la tienda pueda mejorar en sus ventas e información para que tenga su respectivo reconocimiento y mejor manejo de inventario </a:t>
            </a:r>
            <a:endParaRPr lang="en-US">
              <a:latin typeface="Times New Roman"/>
              <a:cs typeface="Times New Roman"/>
            </a:endParaRPr>
          </a:p>
          <a:p>
            <a:endParaRPr lang="es-ES" sz="3600">
              <a:solidFill>
                <a:srgbClr val="000000"/>
              </a:solidFill>
              <a:latin typeface="Times New Roman"/>
              <a:ea typeface="+mn-lt"/>
              <a:cs typeface="+mn-lt"/>
            </a:endParaRPr>
          </a:p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4432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17" y="786217"/>
            <a:ext cx="10515600" cy="1325563"/>
          </a:xfrm>
        </p:spPr>
        <p:txBody>
          <a:bodyPr/>
          <a:lstStyle/>
          <a:p>
            <a:r>
              <a:rPr lang="es-CO" sz="4800">
                <a:solidFill>
                  <a:srgbClr val="FFF5EA"/>
                </a:solidFill>
                <a:latin typeface="Times New Roman"/>
                <a:ea typeface="+mj-lt"/>
                <a:cs typeface="+mj-lt"/>
              </a:rPr>
              <a:t>2.9 Mapa De Procesos</a:t>
            </a:r>
            <a:endParaRPr lang="en-US"/>
          </a:p>
          <a:p>
            <a:endParaRPr lang="es-CO" sz="4800">
              <a:solidFill>
                <a:srgbClr val="FFF5EA"/>
              </a:solidFill>
              <a:latin typeface="Times New Roman"/>
              <a:ea typeface="+mj-lt"/>
              <a:cs typeface="+mj-lt"/>
            </a:endParaRPr>
          </a:p>
          <a:p>
            <a:endParaRPr lang="es-CO" sz="4800">
              <a:solidFill>
                <a:srgbClr val="FFF5EA"/>
              </a:solidFill>
              <a:latin typeface="Times New Roman"/>
              <a:ea typeface="+mj-lt"/>
              <a:cs typeface="Times New Roman"/>
            </a:endParaRP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0706A683-CC6E-508B-B708-E4282DD0B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26" t="20330" r="25424" b="21703"/>
          <a:stretch/>
        </p:blipFill>
        <p:spPr>
          <a:xfrm>
            <a:off x="1768592" y="1479314"/>
            <a:ext cx="8668673" cy="537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62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17" y="786217"/>
            <a:ext cx="10515600" cy="1325563"/>
          </a:xfrm>
        </p:spPr>
        <p:txBody>
          <a:bodyPr/>
          <a:lstStyle/>
          <a:p>
            <a:r>
              <a:rPr lang="es-CO" sz="4800">
                <a:solidFill>
                  <a:srgbClr val="FFF5EA"/>
                </a:solidFill>
                <a:latin typeface="Times New Roman"/>
                <a:ea typeface="+mj-lt"/>
                <a:cs typeface="+mj-lt"/>
              </a:rPr>
              <a:t>2.10 BPMN</a:t>
            </a:r>
            <a:endParaRPr lang="es-ES"/>
          </a:p>
          <a:p>
            <a:endParaRPr lang="es-CO" sz="4800">
              <a:solidFill>
                <a:srgbClr val="FFF5EA"/>
              </a:solidFill>
              <a:latin typeface="Times New Roman"/>
              <a:ea typeface="+mj-lt"/>
              <a:cs typeface="+mj-lt"/>
            </a:endParaRPr>
          </a:p>
          <a:p>
            <a:endParaRPr lang="es-CO" sz="4800">
              <a:solidFill>
                <a:srgbClr val="FFF5EA"/>
              </a:solidFill>
              <a:latin typeface="Times New Roman"/>
              <a:ea typeface="+mj-lt"/>
              <a:cs typeface="Times New Roman"/>
            </a:endParaRPr>
          </a:p>
        </p:txBody>
      </p:sp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76FA4A99-3B69-BF6F-F65A-2E1C9D0AB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0" y="1452926"/>
            <a:ext cx="10054166" cy="5402064"/>
          </a:xfrm>
          <a:prstGeom prst="rect">
            <a:avLst/>
          </a:prstGeom>
        </p:spPr>
      </p:pic>
      <p:sp>
        <p:nvSpPr>
          <p:cNvPr id="7" name="Rectángulo: una sola esquina cortada 6">
            <a:extLst>
              <a:ext uri="{FF2B5EF4-FFF2-40B4-BE49-F238E27FC236}">
                <a16:creationId xmlns:a16="http://schemas.microsoft.com/office/drawing/2014/main" id="{38AA6BF2-27B2-07F7-54A9-A14EA6F62B2F}"/>
              </a:ext>
            </a:extLst>
          </p:cNvPr>
          <p:cNvSpPr/>
          <p:nvPr/>
        </p:nvSpPr>
        <p:spPr>
          <a:xfrm flipH="1">
            <a:off x="10074262" y="3592007"/>
            <a:ext cx="1830401" cy="766299"/>
          </a:xfrm>
          <a:prstGeom prst="snip1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solidFill>
                  <a:srgbClr val="000000"/>
                </a:solidFill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BPMN</a:t>
            </a:r>
            <a:endParaRPr lang="es-ES">
              <a:solidFill>
                <a:srgbClr val="000000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336877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17" y="78621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CO" sz="4800">
                <a:solidFill>
                  <a:srgbClr val="FFF5EA"/>
                </a:solidFill>
                <a:latin typeface="Times New Roman"/>
                <a:cs typeface="Calibri Light"/>
              </a:rPr>
              <a:t>2.11 Técnicas de recolección de información</a:t>
            </a:r>
            <a:endParaRPr lang="es-ES"/>
          </a:p>
          <a:p>
            <a:endParaRPr lang="es-CO" sz="4800">
              <a:solidFill>
                <a:srgbClr val="FFF5EA"/>
              </a:solidFill>
              <a:latin typeface="Times New Roman"/>
              <a:ea typeface="+mj-lt"/>
              <a:cs typeface="+mj-lt"/>
            </a:endParaRPr>
          </a:p>
          <a:p>
            <a:endParaRPr lang="es-CO" sz="4800">
              <a:solidFill>
                <a:srgbClr val="FFF5EA"/>
              </a:solidFill>
              <a:latin typeface="Times New Roman"/>
              <a:ea typeface="+mj-lt"/>
              <a:cs typeface="Times New Roman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1F4706-DEDD-85FE-9D67-28009574E2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02" t="17358" r="13475" b="-377"/>
          <a:stretch/>
        </p:blipFill>
        <p:spPr>
          <a:xfrm>
            <a:off x="129396" y="1610264"/>
            <a:ext cx="7300274" cy="4974570"/>
          </a:xfrm>
          <a:prstGeom prst="rect">
            <a:avLst/>
          </a:prstGeom>
        </p:spPr>
      </p:pic>
      <p:sp>
        <p:nvSpPr>
          <p:cNvPr id="7" name="Rectángulo: una sola esquina cortada 6">
            <a:extLst>
              <a:ext uri="{FF2B5EF4-FFF2-40B4-BE49-F238E27FC236}">
                <a16:creationId xmlns:a16="http://schemas.microsoft.com/office/drawing/2014/main" id="{32E9FBCE-70F1-47E5-EF26-06B7BF6AA295}"/>
              </a:ext>
            </a:extLst>
          </p:cNvPr>
          <p:cNvSpPr/>
          <p:nvPr/>
        </p:nvSpPr>
        <p:spPr>
          <a:xfrm flipH="1">
            <a:off x="8164775" y="2773074"/>
            <a:ext cx="2631244" cy="949284"/>
          </a:xfrm>
          <a:prstGeom prst="snip1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solidFill>
                  <a:schemeClr val="tx1"/>
                </a:solidFill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ENCUESTA</a:t>
            </a:r>
            <a:endParaRPr lang="es-ES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3" name="Rectángulo: una sola esquina cortada 2">
            <a:extLst>
              <a:ext uri="{FF2B5EF4-FFF2-40B4-BE49-F238E27FC236}">
                <a16:creationId xmlns:a16="http://schemas.microsoft.com/office/drawing/2014/main" id="{57C65E2C-DA86-27AD-6F48-6FCEE4F0336F}"/>
              </a:ext>
            </a:extLst>
          </p:cNvPr>
          <p:cNvSpPr/>
          <p:nvPr/>
        </p:nvSpPr>
        <p:spPr>
          <a:xfrm flipH="1">
            <a:off x="8164776" y="4095790"/>
            <a:ext cx="2631244" cy="949284"/>
          </a:xfrm>
          <a:prstGeom prst="snip1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solidFill>
                  <a:schemeClr val="tx1"/>
                </a:solidFill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INFORME ENCUESTA</a:t>
            </a:r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745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8231615-9639-A304-26DF-E97CAAC6B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35" y="59606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>
                <a:solidFill>
                  <a:schemeClr val="bg1"/>
                </a:solidFill>
                <a:latin typeface="Times New Roman"/>
                <a:ea typeface="Calibri Light"/>
                <a:cs typeface="Calibri Light"/>
              </a:rPr>
              <a:t>Tabla De Contenido 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5F0BF55-0B17-43AC-2344-8B1505517853}"/>
              </a:ext>
            </a:extLst>
          </p:cNvPr>
          <p:cNvSpPr txBox="1"/>
          <p:nvPr/>
        </p:nvSpPr>
        <p:spPr>
          <a:xfrm>
            <a:off x="59202" y="1383716"/>
            <a:ext cx="5043314" cy="48936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14350" indent="-514350">
              <a:buAutoNum type="arabicPeriod"/>
            </a:pPr>
            <a:r>
              <a:rPr lang="es-CO" sz="2400" b="1">
                <a:latin typeface="Times New Roman"/>
                <a:cs typeface="Times New Roman"/>
              </a:rPr>
              <a:t>EMPRESA</a:t>
            </a:r>
          </a:p>
          <a:p>
            <a:r>
              <a:rPr lang="es-CO" sz="2400">
                <a:latin typeface="Times New Roman"/>
                <a:cs typeface="Times New Roman"/>
              </a:rPr>
              <a:t>   1.1 Nombre de la empresa.</a:t>
            </a:r>
            <a:endParaRPr lang="es-CO" sz="2400">
              <a:latin typeface="Calibri" panose="020F0502020204030204"/>
              <a:ea typeface="Calibri"/>
              <a:cs typeface="Calibri" panose="020F0502020204030204"/>
            </a:endParaRPr>
          </a:p>
          <a:p>
            <a:r>
              <a:rPr lang="es-CO" sz="2400">
                <a:latin typeface="Times New Roman"/>
                <a:ea typeface="Calibri" panose="020F0502020204030204"/>
                <a:cs typeface="Times New Roman"/>
              </a:rPr>
              <a:t>   1.2 Misión y Visión.</a:t>
            </a:r>
          </a:p>
          <a:p>
            <a:r>
              <a:rPr lang="es-CO" sz="2400">
                <a:latin typeface="Times New Roman"/>
                <a:cs typeface="Times New Roman"/>
              </a:rPr>
              <a:t>   1.3 Logo.</a:t>
            </a:r>
          </a:p>
          <a:p>
            <a:r>
              <a:rPr lang="es-CO" sz="2400">
                <a:latin typeface="Times New Roman"/>
                <a:cs typeface="Times New Roman"/>
              </a:rPr>
              <a:t>   1.4 Eslogan.</a:t>
            </a:r>
          </a:p>
          <a:p>
            <a:r>
              <a:rPr lang="es-CO" sz="2400" b="1">
                <a:latin typeface="Times New Roman"/>
                <a:cs typeface="Times New Roman"/>
              </a:rPr>
              <a:t>2.</a:t>
            </a:r>
            <a:r>
              <a:rPr lang="es-CO" sz="2400">
                <a:latin typeface="Times New Roman"/>
                <a:cs typeface="Times New Roman"/>
              </a:rPr>
              <a:t>   </a:t>
            </a:r>
            <a:r>
              <a:rPr lang="es-CO" sz="2400" b="1">
                <a:latin typeface="Times New Roman"/>
                <a:cs typeface="Times New Roman"/>
              </a:rPr>
              <a:t>PROYECTO</a:t>
            </a:r>
          </a:p>
          <a:p>
            <a:r>
              <a:rPr lang="es-CO" sz="2400" b="1">
                <a:latin typeface="Times New Roman"/>
                <a:cs typeface="Times New Roman"/>
              </a:rPr>
              <a:t>   </a:t>
            </a:r>
            <a:r>
              <a:rPr lang="es-CO" sz="2400">
                <a:latin typeface="Times New Roman"/>
                <a:cs typeface="Times New Roman"/>
              </a:rPr>
              <a:t>2.1</a:t>
            </a:r>
            <a:r>
              <a:rPr lang="es-CO" sz="2400" b="1">
                <a:latin typeface="Times New Roman"/>
                <a:cs typeface="Times New Roman"/>
              </a:rPr>
              <a:t> </a:t>
            </a:r>
            <a:r>
              <a:rPr lang="es-CO" sz="2400">
                <a:latin typeface="Times New Roman"/>
                <a:cs typeface="Times New Roman"/>
              </a:rPr>
              <a:t>Cliente</a:t>
            </a:r>
          </a:p>
          <a:p>
            <a:r>
              <a:rPr lang="es-CO" sz="2400">
                <a:latin typeface="Times New Roman"/>
                <a:cs typeface="Times New Roman"/>
              </a:rPr>
              <a:t>   2.2 Nombre del proyecto</a:t>
            </a:r>
            <a:endParaRPr lang="en-US" sz="2400">
              <a:latin typeface="Times New Roman"/>
              <a:cs typeface="Times New Roman"/>
            </a:endParaRPr>
          </a:p>
          <a:p>
            <a:r>
              <a:rPr lang="es-CO" sz="2400">
                <a:latin typeface="Times New Roman"/>
                <a:cs typeface="Times New Roman"/>
              </a:rPr>
              <a:t>   2.3 Objetivos específicos</a:t>
            </a:r>
            <a:endParaRPr lang="en-US" sz="2400">
              <a:latin typeface="Times New Roman"/>
              <a:cs typeface="Times New Roman"/>
            </a:endParaRPr>
          </a:p>
          <a:p>
            <a:r>
              <a:rPr lang="es-CO" sz="2400">
                <a:latin typeface="Times New Roman"/>
                <a:cs typeface="Times New Roman"/>
              </a:rPr>
              <a:t>   2.4 Planteamiento del problema</a:t>
            </a:r>
            <a:endParaRPr lang="en-US" sz="2400">
              <a:latin typeface="Times New Roman"/>
              <a:cs typeface="Times New Roman"/>
            </a:endParaRPr>
          </a:p>
          <a:p>
            <a:r>
              <a:rPr lang="es-CO" sz="2400">
                <a:latin typeface="Times New Roman"/>
                <a:cs typeface="Times New Roman"/>
              </a:rPr>
              <a:t>   2.5 Pregunta problema</a:t>
            </a:r>
            <a:endParaRPr lang="en-US" sz="2400">
              <a:latin typeface="Times New Roman"/>
              <a:cs typeface="Times New Roman"/>
            </a:endParaRPr>
          </a:p>
          <a:p>
            <a:r>
              <a:rPr lang="es-CO" sz="2400">
                <a:latin typeface="Times New Roman"/>
                <a:cs typeface="Times New Roman"/>
              </a:rPr>
              <a:t>   2.6 Alcance del proyecto</a:t>
            </a:r>
            <a:endParaRPr lang="en-US" sz="2400">
              <a:latin typeface="Times New Roman"/>
              <a:cs typeface="Times New Roman"/>
            </a:endParaRPr>
          </a:p>
          <a:p>
            <a:r>
              <a:rPr lang="es-CO" sz="2400">
                <a:latin typeface="Times New Roman"/>
                <a:cs typeface="Times New Roman"/>
              </a:rPr>
              <a:t>   2.7 Justificación </a:t>
            </a: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8A1E1D4-3240-5D0F-3C79-B4A42A5D016A}"/>
              </a:ext>
            </a:extLst>
          </p:cNvPr>
          <p:cNvSpPr txBox="1"/>
          <p:nvPr/>
        </p:nvSpPr>
        <p:spPr>
          <a:xfrm>
            <a:off x="5334826" y="1384971"/>
            <a:ext cx="5825367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2400">
                <a:latin typeface="Times New Roman"/>
                <a:cs typeface="Times New Roman"/>
              </a:rPr>
              <a:t>2.8 Mapa de procesos</a:t>
            </a:r>
            <a:endParaRPr lang="es-ES" sz="2400">
              <a:ea typeface="Calibri"/>
              <a:cs typeface="Calibri"/>
            </a:endParaRPr>
          </a:p>
          <a:p>
            <a:r>
              <a:rPr lang="es-CO" sz="2400">
                <a:latin typeface="Times New Roman"/>
                <a:cs typeface="Times New Roman"/>
              </a:rPr>
              <a:t>2.9 BPMN</a:t>
            </a:r>
            <a:endParaRPr lang="en-US" sz="2400">
              <a:latin typeface="Times New Roman"/>
              <a:cs typeface="Times New Roman"/>
            </a:endParaRPr>
          </a:p>
          <a:p>
            <a:r>
              <a:rPr lang="es-CO" sz="2400">
                <a:latin typeface="Times New Roman"/>
                <a:cs typeface="Times New Roman"/>
              </a:rPr>
              <a:t>2.10 Técnicas de recolección de información</a:t>
            </a:r>
            <a:endParaRPr lang="en-US" sz="2400">
              <a:latin typeface="Times New Roman"/>
              <a:cs typeface="Times New Roman"/>
            </a:endParaRPr>
          </a:p>
          <a:p>
            <a:r>
              <a:rPr lang="es-CO" sz="2400">
                <a:latin typeface="Times New Roman"/>
                <a:cs typeface="Times New Roman"/>
              </a:rPr>
              <a:t>2.11 Requerimientos funcionales </a:t>
            </a:r>
            <a:endParaRPr lang="en-US" sz="2400">
              <a:latin typeface="Times New Roman"/>
              <a:cs typeface="Times New Roman"/>
            </a:endParaRPr>
          </a:p>
          <a:p>
            <a:r>
              <a:rPr lang="es-CO" sz="2400">
                <a:latin typeface="Times New Roman"/>
                <a:cs typeface="Times New Roman"/>
              </a:rPr>
              <a:t>2.12 Requerimientos no funcionales</a:t>
            </a:r>
            <a:endParaRPr lang="es-CO" sz="2400">
              <a:latin typeface="Times New Roman"/>
              <a:ea typeface="Calibri" panose="020F0502020204030204"/>
              <a:cs typeface="Times New Roman"/>
            </a:endParaRPr>
          </a:p>
          <a:p>
            <a:r>
              <a:rPr lang="es-CO" sz="2400">
                <a:solidFill>
                  <a:srgbClr val="000000"/>
                </a:solidFill>
                <a:latin typeface="Times New Roman"/>
                <a:cs typeface="Times New Roman"/>
              </a:rPr>
              <a:t>2.13 Mapa mental de la página web</a:t>
            </a:r>
            <a:endParaRPr lang="es-CO" sz="240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s-CO" sz="2400">
                <a:latin typeface="Times New Roman"/>
                <a:cs typeface="Times New Roman"/>
              </a:rPr>
              <a:t>2.15 Mockups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9732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17" y="786217"/>
            <a:ext cx="10515600" cy="1325563"/>
          </a:xfrm>
        </p:spPr>
        <p:txBody>
          <a:bodyPr/>
          <a:lstStyle/>
          <a:p>
            <a:r>
              <a:rPr lang="es-CO" sz="4300">
                <a:solidFill>
                  <a:srgbClr val="FFF5EA"/>
                </a:solidFill>
                <a:latin typeface="Times New Roman"/>
                <a:ea typeface="Calibri Light"/>
                <a:cs typeface="Times New Roman"/>
              </a:rPr>
              <a:t>2.11 Técnicas de recolección de información</a:t>
            </a:r>
            <a:endParaRPr lang="es-CO" sz="4300">
              <a:solidFill>
                <a:srgbClr val="000000"/>
              </a:solidFill>
              <a:latin typeface="Times New Roman"/>
              <a:ea typeface="Calibri Light"/>
              <a:cs typeface="Times New Roman"/>
            </a:endParaRPr>
          </a:p>
          <a:p>
            <a:endParaRPr lang="es-CO" sz="4800">
              <a:solidFill>
                <a:srgbClr val="FFF5EA"/>
              </a:solidFill>
              <a:latin typeface="Times New Roman"/>
              <a:ea typeface="Calibri Light"/>
              <a:cs typeface="Calibri Light"/>
            </a:endParaRPr>
          </a:p>
          <a:p>
            <a:endParaRPr lang="es-CO" sz="4800">
              <a:solidFill>
                <a:srgbClr val="FFF5EA"/>
              </a:solidFill>
              <a:latin typeface="Times New Roman"/>
              <a:ea typeface="+mj-lt"/>
              <a:cs typeface="Times New Roman"/>
            </a:endParaRP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B0E3A9FD-53A1-7FD0-40F3-CE9B05902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4" t="5491" r="5466"/>
          <a:stretch/>
        </p:blipFill>
        <p:spPr>
          <a:xfrm>
            <a:off x="1776350" y="1526303"/>
            <a:ext cx="5595237" cy="5326600"/>
          </a:xfrm>
          <a:prstGeom prst="rect">
            <a:avLst/>
          </a:prstGeom>
        </p:spPr>
      </p:pic>
      <p:sp>
        <p:nvSpPr>
          <p:cNvPr id="9" name="Rectángulo: una sola esquina cortada 8">
            <a:extLst>
              <a:ext uri="{FF2B5EF4-FFF2-40B4-BE49-F238E27FC236}">
                <a16:creationId xmlns:a16="http://schemas.microsoft.com/office/drawing/2014/main" id="{FD366A2E-B09A-026F-A148-CC8F8118D261}"/>
              </a:ext>
            </a:extLst>
          </p:cNvPr>
          <p:cNvSpPr/>
          <p:nvPr/>
        </p:nvSpPr>
        <p:spPr>
          <a:xfrm flipH="1">
            <a:off x="7963303" y="3578584"/>
            <a:ext cx="2719401" cy="1094382"/>
          </a:xfrm>
          <a:prstGeom prst="snip1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solidFill>
                  <a:srgbClr val="000000"/>
                </a:solidFill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ENTREVISTA</a:t>
            </a:r>
          </a:p>
        </p:txBody>
      </p:sp>
    </p:spTree>
    <p:extLst>
      <p:ext uri="{BB962C8B-B14F-4D97-AF65-F5344CB8AC3E}">
        <p14:creationId xmlns:p14="http://schemas.microsoft.com/office/powerpoint/2010/main" val="2155272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17" y="398028"/>
            <a:ext cx="10515600" cy="1325563"/>
          </a:xfrm>
        </p:spPr>
        <p:txBody>
          <a:bodyPr/>
          <a:lstStyle/>
          <a:p>
            <a:r>
              <a:rPr lang="es-CO" sz="4800">
                <a:solidFill>
                  <a:srgbClr val="FFF5EA"/>
                </a:solidFill>
                <a:latin typeface="Times New Roman"/>
                <a:ea typeface="+mj-lt"/>
                <a:cs typeface="+mj-lt"/>
              </a:rPr>
              <a:t>2.12 Requerimientos Funcionales </a:t>
            </a:r>
          </a:p>
          <a:p>
            <a:endParaRPr lang="es-CO" sz="4800">
              <a:solidFill>
                <a:srgbClr val="FFF5EA"/>
              </a:solidFill>
              <a:latin typeface="Times New Roman"/>
              <a:ea typeface="+mj-lt"/>
              <a:cs typeface="Times New Roman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B1AF319-DE68-4E10-1EBD-941472E95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384029"/>
              </p:ext>
            </p:extLst>
          </p:nvPr>
        </p:nvGraphicFramePr>
        <p:xfrm>
          <a:off x="1513416" y="1714500"/>
          <a:ext cx="8973000" cy="319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6500">
                  <a:extLst>
                    <a:ext uri="{9D8B030D-6E8A-4147-A177-3AD203B41FA5}">
                      <a16:colId xmlns:a16="http://schemas.microsoft.com/office/drawing/2014/main" val="3262424264"/>
                    </a:ext>
                  </a:extLst>
                </a:gridCol>
                <a:gridCol w="4486500">
                  <a:extLst>
                    <a:ext uri="{9D8B030D-6E8A-4147-A177-3AD203B41FA5}">
                      <a16:colId xmlns:a16="http://schemas.microsoft.com/office/drawing/2014/main" val="4166948318"/>
                    </a:ext>
                  </a:extLst>
                </a:gridCol>
              </a:tblGrid>
              <a:tr h="399504">
                <a:tc>
                  <a:txBody>
                    <a:bodyPr/>
                    <a:lstStyle/>
                    <a:p>
                      <a:r>
                        <a:rPr lang="es-ES" sz="1400" b="1">
                          <a:solidFill>
                            <a:schemeClr val="tx1"/>
                          </a:solidFill>
                        </a:rPr>
                        <a:t>RF01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Registro de Usuario.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646421"/>
                  </a:ext>
                </a:extLst>
              </a:tr>
              <a:tr h="39950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400" b="1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RF02</a:t>
                      </a:r>
                      <a:endParaRPr lang="es-ES" sz="1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Inicio de Sesión.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040201"/>
                  </a:ext>
                </a:extLst>
              </a:tr>
              <a:tr h="39950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400" b="1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RF03</a:t>
                      </a:r>
                      <a:endParaRPr lang="es-ES" sz="1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Barra de comentarios.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448365"/>
                  </a:ext>
                </a:extLst>
              </a:tr>
              <a:tr h="39950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400" b="1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RF04</a:t>
                      </a:r>
                      <a:endParaRPr lang="es-ES" sz="1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Restablecer contraseña.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911967"/>
                  </a:ext>
                </a:extLst>
              </a:tr>
              <a:tr h="39950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400" b="1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RF05</a:t>
                      </a:r>
                      <a:endParaRPr lang="es-ES" sz="1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Carro de compras.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82170"/>
                  </a:ext>
                </a:extLst>
              </a:tr>
              <a:tr h="39950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400" b="1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RF06</a:t>
                      </a:r>
                      <a:endParaRPr lang="es-ES" sz="1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Visualización de productos.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726191"/>
                  </a:ext>
                </a:extLst>
              </a:tr>
              <a:tr h="39950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400" b="1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RF07</a:t>
                      </a:r>
                      <a:endParaRPr lang="es-ES" sz="1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Descripción del producto.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768130"/>
                  </a:ext>
                </a:extLst>
              </a:tr>
              <a:tr h="39950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400" b="1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RF08</a:t>
                      </a:r>
                      <a:endParaRPr lang="es-ES" sz="1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Proceso de compra.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199289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081E4FF5-40AC-99F7-D879-AFB32CF6B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462444"/>
              </p:ext>
            </p:extLst>
          </p:nvPr>
        </p:nvGraphicFramePr>
        <p:xfrm>
          <a:off x="1546013" y="4881626"/>
          <a:ext cx="8909498" cy="1068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4749">
                  <a:extLst>
                    <a:ext uri="{9D8B030D-6E8A-4147-A177-3AD203B41FA5}">
                      <a16:colId xmlns:a16="http://schemas.microsoft.com/office/drawing/2014/main" val="3338906454"/>
                    </a:ext>
                  </a:extLst>
                </a:gridCol>
                <a:gridCol w="4454749">
                  <a:extLst>
                    <a:ext uri="{9D8B030D-6E8A-4147-A177-3AD203B41FA5}">
                      <a16:colId xmlns:a16="http://schemas.microsoft.com/office/drawing/2014/main" val="1133606224"/>
                    </a:ext>
                  </a:extLst>
                </a:gridCol>
              </a:tblGrid>
              <a:tr h="53431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400" b="1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RF09</a:t>
                      </a:r>
                      <a:endParaRPr lang="es-ES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Modificación de productos carro de compras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912331"/>
                  </a:ext>
                </a:extLst>
              </a:tr>
              <a:tr h="53431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400" b="1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RF10</a:t>
                      </a:r>
                      <a:endParaRPr lang="es-E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Barra de búsqueda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689269"/>
                  </a:ext>
                </a:extLst>
              </a:tr>
            </a:tbl>
          </a:graphicData>
        </a:graphic>
      </p:graphicFrame>
      <p:sp>
        <p:nvSpPr>
          <p:cNvPr id="5" name="Rectángulo: una sola esquina cortada 4">
            <a:extLst>
              <a:ext uri="{FF2B5EF4-FFF2-40B4-BE49-F238E27FC236}">
                <a16:creationId xmlns:a16="http://schemas.microsoft.com/office/drawing/2014/main" id="{678EFB20-1A2F-1EB9-59DE-E3C0BFD1A2BB}"/>
              </a:ext>
            </a:extLst>
          </p:cNvPr>
          <p:cNvSpPr/>
          <p:nvPr/>
        </p:nvSpPr>
        <p:spPr>
          <a:xfrm flipH="1">
            <a:off x="10028167" y="5818351"/>
            <a:ext cx="1830401" cy="766299"/>
          </a:xfrm>
          <a:prstGeom prst="snip1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solidFill>
                  <a:srgbClr val="000000"/>
                </a:solidFill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Requerimientos Funcionales</a:t>
            </a:r>
          </a:p>
        </p:txBody>
      </p:sp>
    </p:spTree>
    <p:extLst>
      <p:ext uri="{BB962C8B-B14F-4D97-AF65-F5344CB8AC3E}">
        <p14:creationId xmlns:p14="http://schemas.microsoft.com/office/powerpoint/2010/main" val="3722123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17" y="398028"/>
            <a:ext cx="10515600" cy="1325563"/>
          </a:xfrm>
        </p:spPr>
        <p:txBody>
          <a:bodyPr/>
          <a:lstStyle/>
          <a:p>
            <a:r>
              <a:rPr lang="es-CO" sz="4800">
                <a:solidFill>
                  <a:srgbClr val="FFF5EA"/>
                </a:solidFill>
                <a:latin typeface="Times New Roman"/>
                <a:ea typeface="+mj-lt"/>
                <a:cs typeface="+mj-lt"/>
              </a:rPr>
              <a:t>2.12 Requerimientos Funcionales </a:t>
            </a:r>
          </a:p>
          <a:p>
            <a:endParaRPr lang="es-CO" sz="4800">
              <a:solidFill>
                <a:srgbClr val="FFF5EA"/>
              </a:solidFill>
              <a:latin typeface="Times New Roman"/>
              <a:ea typeface="+mj-lt"/>
              <a:cs typeface="Times New Roman"/>
            </a:endParaRP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69961254-5311-9B6D-0DB1-B6CEBABF5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38" r="-213" b="3089"/>
          <a:stretch/>
        </p:blipFill>
        <p:spPr>
          <a:xfrm>
            <a:off x="879231" y="1444232"/>
            <a:ext cx="10219140" cy="5312096"/>
          </a:xfrm>
          <a:prstGeom prst="rect">
            <a:avLst/>
          </a:prstGeom>
        </p:spPr>
      </p:pic>
      <p:sp>
        <p:nvSpPr>
          <p:cNvPr id="5" name="Rectángulo: una sola esquina cortada 4">
            <a:extLst>
              <a:ext uri="{FF2B5EF4-FFF2-40B4-BE49-F238E27FC236}">
                <a16:creationId xmlns:a16="http://schemas.microsoft.com/office/drawing/2014/main" id="{678EFB20-1A2F-1EB9-59DE-E3C0BFD1A2BB}"/>
              </a:ext>
            </a:extLst>
          </p:cNvPr>
          <p:cNvSpPr/>
          <p:nvPr/>
        </p:nvSpPr>
        <p:spPr>
          <a:xfrm flipH="1">
            <a:off x="9202667" y="5892434"/>
            <a:ext cx="1830401" cy="766299"/>
          </a:xfrm>
          <a:prstGeom prst="snip1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solidFill>
                  <a:srgbClr val="000000"/>
                </a:solidFill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Requerimientos Funcionales</a:t>
            </a:r>
          </a:p>
        </p:txBody>
      </p:sp>
    </p:spTree>
    <p:extLst>
      <p:ext uri="{BB962C8B-B14F-4D97-AF65-F5344CB8AC3E}">
        <p14:creationId xmlns:p14="http://schemas.microsoft.com/office/powerpoint/2010/main" val="2363099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17" y="398028"/>
            <a:ext cx="10515600" cy="1325563"/>
          </a:xfrm>
        </p:spPr>
        <p:txBody>
          <a:bodyPr/>
          <a:lstStyle/>
          <a:p>
            <a:r>
              <a:rPr lang="es-CO" sz="4800">
                <a:solidFill>
                  <a:srgbClr val="FFF5EA"/>
                </a:solidFill>
                <a:latin typeface="Times New Roman"/>
                <a:ea typeface="+mj-lt"/>
                <a:cs typeface="+mj-lt"/>
              </a:rPr>
              <a:t>2.13 Requerimientos No Funcionales </a:t>
            </a:r>
          </a:p>
          <a:p>
            <a:endParaRPr lang="es-CO" sz="4800">
              <a:solidFill>
                <a:srgbClr val="FFF5EA"/>
              </a:solidFill>
              <a:latin typeface="Times New Roman"/>
              <a:ea typeface="+mj-lt"/>
              <a:cs typeface="Times New Roman"/>
            </a:endParaRPr>
          </a:p>
        </p:txBody>
      </p:sp>
      <p:sp>
        <p:nvSpPr>
          <p:cNvPr id="5" name="Rectángulo: una sola esquina cortada 4">
            <a:extLst>
              <a:ext uri="{FF2B5EF4-FFF2-40B4-BE49-F238E27FC236}">
                <a16:creationId xmlns:a16="http://schemas.microsoft.com/office/drawing/2014/main" id="{678EFB20-1A2F-1EB9-59DE-E3C0BFD1A2BB}"/>
              </a:ext>
            </a:extLst>
          </p:cNvPr>
          <p:cNvSpPr/>
          <p:nvPr/>
        </p:nvSpPr>
        <p:spPr>
          <a:xfrm flipH="1">
            <a:off x="8628971" y="5832328"/>
            <a:ext cx="1830401" cy="766299"/>
          </a:xfrm>
          <a:prstGeom prst="snip1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solidFill>
                  <a:srgbClr val="000000"/>
                </a:solidFill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Requerimientos No Funcionales</a:t>
            </a:r>
            <a:endParaRPr lang="es-ES">
              <a:solidFill>
                <a:srgbClr val="000000"/>
              </a:solidFill>
              <a:ea typeface="Calibri"/>
              <a:cs typeface="Calibri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43B958A6-44F1-F351-749C-FEBC2F4E56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34060"/>
              </p:ext>
            </p:extLst>
          </p:nvPr>
        </p:nvGraphicFramePr>
        <p:xfrm>
          <a:off x="2677583" y="2603500"/>
          <a:ext cx="7353692" cy="2845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846">
                  <a:extLst>
                    <a:ext uri="{9D8B030D-6E8A-4147-A177-3AD203B41FA5}">
                      <a16:colId xmlns:a16="http://schemas.microsoft.com/office/drawing/2014/main" val="3286033799"/>
                    </a:ext>
                  </a:extLst>
                </a:gridCol>
                <a:gridCol w="3676846">
                  <a:extLst>
                    <a:ext uri="{9D8B030D-6E8A-4147-A177-3AD203B41FA5}">
                      <a16:colId xmlns:a16="http://schemas.microsoft.com/office/drawing/2014/main" val="684576206"/>
                    </a:ext>
                  </a:extLst>
                </a:gridCol>
              </a:tblGrid>
              <a:tr h="4974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RNF01</a:t>
                      </a:r>
                      <a:endParaRPr lang="es-E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Interfaz del sistema.</a:t>
                      </a:r>
                      <a:endParaRPr lang="es-E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000547"/>
                  </a:ext>
                </a:extLst>
              </a:tr>
              <a:tr h="56928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s-E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RNF02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Ayuda en el uso del sistema.</a:t>
                      </a:r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037629"/>
                  </a:ext>
                </a:extLst>
              </a:tr>
              <a:tr h="56928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RNF03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Mantenimiento</a:t>
                      </a:r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858003"/>
                  </a:ext>
                </a:extLst>
              </a:tr>
              <a:tr h="56928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RNF04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Usabilidad.</a:t>
                      </a:r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387536"/>
                  </a:ext>
                </a:extLst>
              </a:tr>
              <a:tr h="56928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s-E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RNF05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Correo de recuperación de contraseña.</a:t>
                      </a:r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345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7189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A2834864-4114-92EC-A2EB-12ABE05EE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4" t="2989" r="2614" b="1902"/>
          <a:stretch/>
        </p:blipFill>
        <p:spPr>
          <a:xfrm>
            <a:off x="1842841" y="1534701"/>
            <a:ext cx="8291167" cy="502876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17" y="398028"/>
            <a:ext cx="10515600" cy="1325563"/>
          </a:xfrm>
        </p:spPr>
        <p:txBody>
          <a:bodyPr/>
          <a:lstStyle/>
          <a:p>
            <a:r>
              <a:rPr lang="es-CO" sz="4800">
                <a:solidFill>
                  <a:srgbClr val="FFF5EA"/>
                </a:solidFill>
                <a:latin typeface="Times New Roman"/>
                <a:ea typeface="+mj-lt"/>
                <a:cs typeface="+mj-lt"/>
              </a:rPr>
              <a:t>2.13 Requerimientos No Funcionales </a:t>
            </a:r>
          </a:p>
          <a:p>
            <a:endParaRPr lang="es-CO" sz="4800">
              <a:solidFill>
                <a:srgbClr val="FFF5EA"/>
              </a:solidFill>
              <a:latin typeface="Times New Roman"/>
              <a:ea typeface="+mj-lt"/>
              <a:cs typeface="Times New Roman"/>
            </a:endParaRPr>
          </a:p>
        </p:txBody>
      </p:sp>
      <p:sp>
        <p:nvSpPr>
          <p:cNvPr id="5" name="Rectángulo: una sola esquina cortada 4">
            <a:extLst>
              <a:ext uri="{FF2B5EF4-FFF2-40B4-BE49-F238E27FC236}">
                <a16:creationId xmlns:a16="http://schemas.microsoft.com/office/drawing/2014/main" id="{678EFB20-1A2F-1EB9-59DE-E3C0BFD1A2BB}"/>
              </a:ext>
            </a:extLst>
          </p:cNvPr>
          <p:cNvSpPr/>
          <p:nvPr/>
        </p:nvSpPr>
        <p:spPr>
          <a:xfrm flipH="1">
            <a:off x="10290554" y="5800578"/>
            <a:ext cx="1830401" cy="766299"/>
          </a:xfrm>
          <a:prstGeom prst="snip1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solidFill>
                  <a:srgbClr val="000000"/>
                </a:solidFill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Requerimientos No Funcionales</a:t>
            </a:r>
            <a:endParaRPr lang="es-ES">
              <a:solidFill>
                <a:srgbClr val="000000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248021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43C36D52-E3AA-108B-2124-6E2EA85A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71" y="1830722"/>
            <a:ext cx="11393278" cy="4243159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5FEF5540-4FFB-02C1-F1A1-A77DAE528207}"/>
              </a:ext>
            </a:extLst>
          </p:cNvPr>
          <p:cNvSpPr txBox="1">
            <a:spLocks/>
          </p:cNvSpPr>
          <p:nvPr/>
        </p:nvSpPr>
        <p:spPr>
          <a:xfrm>
            <a:off x="286133" y="480655"/>
            <a:ext cx="10515600" cy="84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800">
                <a:solidFill>
                  <a:srgbClr val="FFF5EA"/>
                </a:solidFill>
                <a:latin typeface="Times New Roman"/>
                <a:ea typeface="+mj-lt"/>
                <a:cs typeface="+mj-lt"/>
              </a:rPr>
              <a:t>2.14 Mapa mental de la página web</a:t>
            </a:r>
          </a:p>
        </p:txBody>
      </p:sp>
      <p:sp>
        <p:nvSpPr>
          <p:cNvPr id="12" name="Rectángulo: una sola esquina cortada 11">
            <a:extLst>
              <a:ext uri="{FF2B5EF4-FFF2-40B4-BE49-F238E27FC236}">
                <a16:creationId xmlns:a16="http://schemas.microsoft.com/office/drawing/2014/main" id="{25AF714F-9D9F-6F81-9E98-B4C093C51190}"/>
              </a:ext>
            </a:extLst>
          </p:cNvPr>
          <p:cNvSpPr/>
          <p:nvPr/>
        </p:nvSpPr>
        <p:spPr>
          <a:xfrm flipH="1">
            <a:off x="10499961" y="6175399"/>
            <a:ext cx="1405954" cy="593067"/>
          </a:xfrm>
          <a:prstGeom prst="snip1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solidFill>
                  <a:srgbClr val="000000"/>
                </a:solidFill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MAPA MENTAL</a:t>
            </a:r>
            <a:endParaRPr lang="es-ES">
              <a:solidFill>
                <a:srgbClr val="000000"/>
              </a:solidFill>
              <a:cs typeface="Calibri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967182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8D25012-9F92-A86A-6BA6-1131A0090B86}"/>
              </a:ext>
            </a:extLst>
          </p:cNvPr>
          <p:cNvSpPr txBox="1">
            <a:spLocks/>
          </p:cNvSpPr>
          <p:nvPr/>
        </p:nvSpPr>
        <p:spPr>
          <a:xfrm>
            <a:off x="286133" y="480655"/>
            <a:ext cx="10515600" cy="84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800">
                <a:solidFill>
                  <a:srgbClr val="FFF5EA"/>
                </a:solidFill>
                <a:latin typeface="Times New Roman"/>
                <a:ea typeface="+mj-lt"/>
                <a:cs typeface="+mj-lt"/>
              </a:rPr>
              <a:t>2.15 Mockups</a:t>
            </a:r>
          </a:p>
        </p:txBody>
      </p:sp>
      <p:pic>
        <p:nvPicPr>
          <p:cNvPr id="2" name="Imagen 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B929A47-6670-273B-58A0-3A36E6D4A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87" y="1544129"/>
            <a:ext cx="5557972" cy="5193101"/>
          </a:xfrm>
          <a:prstGeom prst="rect">
            <a:avLst/>
          </a:prstGeom>
        </p:spPr>
      </p:pic>
      <p:sp>
        <p:nvSpPr>
          <p:cNvPr id="5" name="Rectángulo: una sola esquina cortada 4">
            <a:extLst>
              <a:ext uri="{FF2B5EF4-FFF2-40B4-BE49-F238E27FC236}">
                <a16:creationId xmlns:a16="http://schemas.microsoft.com/office/drawing/2014/main" id="{B4F6976D-35BA-CC64-028A-DA16E750DEF3}"/>
              </a:ext>
            </a:extLst>
          </p:cNvPr>
          <p:cNvSpPr/>
          <p:nvPr/>
        </p:nvSpPr>
        <p:spPr>
          <a:xfrm flipH="1">
            <a:off x="8472754" y="3299928"/>
            <a:ext cx="2110444" cy="1010010"/>
          </a:xfrm>
          <a:prstGeom prst="snip1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solidFill>
                  <a:schemeClr val="tx1"/>
                </a:solidFill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Mockups</a:t>
            </a:r>
            <a:endParaRPr lang="es-ES">
              <a:solidFill>
                <a:schemeClr val="tx1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726747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642D046-C74B-000B-CDC3-550205B20637}"/>
              </a:ext>
            </a:extLst>
          </p:cNvPr>
          <p:cNvSpPr txBox="1"/>
          <p:nvPr/>
        </p:nvSpPr>
        <p:spPr>
          <a:xfrm>
            <a:off x="3322699" y="2732921"/>
            <a:ext cx="713361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143000" indent="-1143000">
              <a:buAutoNum type="arabicPeriod"/>
            </a:pPr>
            <a:r>
              <a:rPr lang="es-ES" sz="7200" b="1">
                <a:solidFill>
                  <a:schemeClr val="bg1"/>
                </a:solidFill>
                <a:cs typeface="Calibri"/>
              </a:rPr>
              <a:t>EMPRESA</a:t>
            </a:r>
          </a:p>
        </p:txBody>
      </p:sp>
      <p:pic>
        <p:nvPicPr>
          <p:cNvPr id="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ECA3D8F2-B603-96C5-035E-3C419A966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080" y="936324"/>
            <a:ext cx="1736067" cy="172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8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8231615-9639-A304-26DF-E97CAAC6B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35" y="59606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>
                <a:solidFill>
                  <a:schemeClr val="bg1"/>
                </a:solidFill>
                <a:latin typeface="Times New Roman"/>
                <a:ea typeface="Calibri Light"/>
                <a:cs typeface="Calibri Light"/>
              </a:rPr>
              <a:t>1.1 Nombre de la empresa</a:t>
            </a:r>
            <a:endParaRPr lang="es-ES">
              <a:solidFill>
                <a:schemeClr val="bg1"/>
              </a:solidFill>
              <a:cs typeface="Calibri Light" panose="020F0302020204030204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236981B-FAF3-954B-BB60-074179A857E3}"/>
              </a:ext>
            </a:extLst>
          </p:cNvPr>
          <p:cNvSpPr txBox="1"/>
          <p:nvPr/>
        </p:nvSpPr>
        <p:spPr>
          <a:xfrm>
            <a:off x="677334" y="3312584"/>
            <a:ext cx="1113366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960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The</a:t>
            </a:r>
            <a:r>
              <a:rPr lang="es-ES" sz="96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 future </a:t>
            </a:r>
            <a:r>
              <a:rPr lang="es-ES" sz="960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of</a:t>
            </a:r>
            <a:r>
              <a:rPr lang="es-ES" sz="96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s-ES" sz="960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systems</a:t>
            </a:r>
            <a:endParaRPr lang="es-ES" sz="9600" err="1">
              <a:latin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5053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8231615-9639-A304-26DF-E97CAAC6B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35" y="59606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>
                <a:solidFill>
                  <a:schemeClr val="bg1"/>
                </a:solidFill>
                <a:latin typeface="Times New Roman"/>
                <a:ea typeface="Calibri Light"/>
                <a:cs typeface="Calibri Light"/>
              </a:rPr>
              <a:t>1.2 Misión y visión.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99C88B6-3B0F-34BA-F30F-913D5912A90F}"/>
              </a:ext>
            </a:extLst>
          </p:cNvPr>
          <p:cNvSpPr txBox="1"/>
          <p:nvPr/>
        </p:nvSpPr>
        <p:spPr>
          <a:xfrm>
            <a:off x="905373" y="2539999"/>
            <a:ext cx="4376307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>
                <a:solidFill>
                  <a:srgbClr val="000000"/>
                </a:solidFill>
                <a:ea typeface="+mn-lt"/>
                <a:cs typeface="+mn-lt"/>
              </a:rPr>
              <a:t>Desarrollar aplicativos webs funcionales que sean útiles, que contengan la información clara, necesaria y adecuada para todo tipo de público para que nos podamos expandir a un mercado extenso de aplicativos webs.</a:t>
            </a:r>
            <a:endParaRPr lang="es-ES" sz="2800">
              <a:cs typeface="Calibri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276B65F-1CBE-32AE-CD2B-529E4DED510A}"/>
              </a:ext>
            </a:extLst>
          </p:cNvPr>
          <p:cNvSpPr txBox="1"/>
          <p:nvPr/>
        </p:nvSpPr>
        <p:spPr>
          <a:xfrm>
            <a:off x="6822256" y="2540000"/>
            <a:ext cx="5377729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>
                <a:solidFill>
                  <a:srgbClr val="000000"/>
                </a:solidFill>
                <a:ea typeface="+mn-lt"/>
                <a:cs typeface="+mn-lt"/>
              </a:rPr>
              <a:t>La empresa “</a:t>
            </a:r>
            <a:r>
              <a:rPr lang="es-ES" sz="2800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es-ES" sz="2800">
                <a:solidFill>
                  <a:srgbClr val="000000"/>
                </a:solidFill>
                <a:ea typeface="+mn-lt"/>
                <a:cs typeface="+mn-lt"/>
              </a:rPr>
              <a:t> Future </a:t>
            </a:r>
            <a:r>
              <a:rPr lang="es-ES" sz="2800" err="1">
                <a:solidFill>
                  <a:srgbClr val="000000"/>
                </a:solidFill>
                <a:ea typeface="+mn-lt"/>
                <a:cs typeface="+mn-lt"/>
              </a:rPr>
              <a:t>Of</a:t>
            </a:r>
            <a:r>
              <a:rPr lang="es-ES" sz="28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s-ES" sz="2800" err="1">
                <a:solidFill>
                  <a:srgbClr val="000000"/>
                </a:solidFill>
                <a:ea typeface="+mn-lt"/>
                <a:cs typeface="+mn-lt"/>
              </a:rPr>
              <a:t>Systems</a:t>
            </a:r>
            <a:r>
              <a:rPr lang="es-ES" sz="2800">
                <a:solidFill>
                  <a:srgbClr val="000000"/>
                </a:solidFill>
                <a:ea typeface="+mn-lt"/>
                <a:cs typeface="+mn-lt"/>
              </a:rPr>
              <a:t>” tiene como objetivo en 10 años ser una empresa reconocida nacional e internacionalmente teniendo buenos resultados y reseñas positivas de clientes anteriores, también poder brindar una oportunidad laboral para todo ciudadano.</a:t>
            </a:r>
            <a:endParaRPr lang="es-ES" sz="2800">
              <a:cs typeface="Calibr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DC49F1D-F631-8176-8AC0-AE4CC5E7F399}"/>
              </a:ext>
            </a:extLst>
          </p:cNvPr>
          <p:cNvSpPr txBox="1"/>
          <p:nvPr/>
        </p:nvSpPr>
        <p:spPr>
          <a:xfrm>
            <a:off x="2370666" y="1979084"/>
            <a:ext cx="130414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800" b="1">
                <a:cs typeface="Calibri"/>
              </a:rPr>
              <a:t>Misión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CBA7E50-4DA5-A45E-DA0F-007965688369}"/>
              </a:ext>
            </a:extLst>
          </p:cNvPr>
          <p:cNvSpPr txBox="1"/>
          <p:nvPr/>
        </p:nvSpPr>
        <p:spPr>
          <a:xfrm>
            <a:off x="8297332" y="1979083"/>
            <a:ext cx="11112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800" b="1">
                <a:cs typeface="Calibri"/>
              </a:rPr>
              <a:t>Visión</a:t>
            </a:r>
          </a:p>
        </p:txBody>
      </p:sp>
    </p:spTree>
    <p:extLst>
      <p:ext uri="{BB962C8B-B14F-4D97-AF65-F5344CB8AC3E}">
        <p14:creationId xmlns:p14="http://schemas.microsoft.com/office/powerpoint/2010/main" val="3239632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8231615-9639-A304-26DF-E97CAAC6B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35" y="59606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>
                <a:solidFill>
                  <a:schemeClr val="bg1"/>
                </a:solidFill>
                <a:latin typeface="Times New Roman"/>
                <a:ea typeface="Calibri Light"/>
                <a:cs typeface="Calibri Light"/>
              </a:rPr>
              <a:t>1.3 Logo.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5A0641F-1FE1-4B76-482E-21CECBD46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713" y="1681692"/>
            <a:ext cx="47910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81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8231615-9639-A304-26DF-E97CAAC6B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35" y="59606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>
                <a:solidFill>
                  <a:schemeClr val="bg1"/>
                </a:solidFill>
                <a:latin typeface="Times New Roman"/>
                <a:ea typeface="Calibri Light"/>
                <a:cs typeface="Calibri Light"/>
              </a:rPr>
              <a:t>1.4 Eslogan.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C2C6E7-9E10-4F07-47F3-D7999F5132B4}"/>
              </a:ext>
            </a:extLst>
          </p:cNvPr>
          <p:cNvSpPr txBox="1"/>
          <p:nvPr/>
        </p:nvSpPr>
        <p:spPr>
          <a:xfrm>
            <a:off x="2849912" y="2758855"/>
            <a:ext cx="647420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6000"/>
              <a:t>“El futuro de tu empresa está en nuestras manos”</a:t>
            </a:r>
          </a:p>
        </p:txBody>
      </p:sp>
    </p:spTree>
    <p:extLst>
      <p:ext uri="{BB962C8B-B14F-4D97-AF65-F5344CB8AC3E}">
        <p14:creationId xmlns:p14="http://schemas.microsoft.com/office/powerpoint/2010/main" val="330935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642D046-C74B-000B-CDC3-550205B20637}"/>
              </a:ext>
            </a:extLst>
          </p:cNvPr>
          <p:cNvSpPr txBox="1"/>
          <p:nvPr/>
        </p:nvSpPr>
        <p:spPr>
          <a:xfrm>
            <a:off x="3466473" y="2747298"/>
            <a:ext cx="713361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7200" b="1">
                <a:solidFill>
                  <a:schemeClr val="bg1"/>
                </a:solidFill>
                <a:cs typeface="Calibri"/>
              </a:rPr>
              <a:t>2. PROYECTO</a:t>
            </a:r>
          </a:p>
        </p:txBody>
      </p:sp>
      <p:pic>
        <p:nvPicPr>
          <p:cNvPr id="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ECA3D8F2-B603-96C5-035E-3C419A966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080" y="936324"/>
            <a:ext cx="1736067" cy="172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02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1985382" y="1811728"/>
            <a:ext cx="820685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7200">
                <a:latin typeface="Times New Roman"/>
                <a:cs typeface="Times New Roman"/>
              </a:rPr>
              <a:t>El Escondite Animal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896E8B4-453C-7E26-D038-59933D4B744F}"/>
              </a:ext>
            </a:extLst>
          </p:cNvPr>
          <p:cNvSpPr txBox="1"/>
          <p:nvPr/>
        </p:nvSpPr>
        <p:spPr>
          <a:xfrm>
            <a:off x="4168816" y="3463724"/>
            <a:ext cx="385436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1600">
                <a:latin typeface="Work Sans Light"/>
              </a:rPr>
              <a:t>Tienda de Mascotas.</a:t>
            </a:r>
          </a:p>
          <a:p>
            <a:pPr algn="ctr"/>
            <a:r>
              <a:rPr lang="es-CO" sz="1600">
                <a:latin typeface="Work Sans Light"/>
              </a:rPr>
              <a:t>Dueña: Paola Sánchez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353B8B-C21B-5622-899F-7CE2AD1CD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097" y="4126205"/>
            <a:ext cx="2596708" cy="2219674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18231615-9639-A304-26DF-E97CAAC6B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" y="174625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>
                <a:solidFill>
                  <a:schemeClr val="bg1"/>
                </a:solidFill>
                <a:latin typeface="Times New Roman"/>
                <a:ea typeface="Calibri Light"/>
                <a:cs typeface="Calibri Light"/>
              </a:rPr>
              <a:t>  2.1 Cliente</a:t>
            </a:r>
          </a:p>
        </p:txBody>
      </p:sp>
    </p:spTree>
    <p:extLst>
      <p:ext uri="{BB962C8B-B14F-4D97-AF65-F5344CB8AC3E}">
        <p14:creationId xmlns:p14="http://schemas.microsoft.com/office/powerpoint/2010/main" val="16250612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27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Tema de Office</vt:lpstr>
      <vt:lpstr>PowerPoint Presentation</vt:lpstr>
      <vt:lpstr>Tabla De Contenido </vt:lpstr>
      <vt:lpstr>PowerPoint Presentation</vt:lpstr>
      <vt:lpstr>1.1 Nombre de la empresa</vt:lpstr>
      <vt:lpstr>1.2 Misión y visión.</vt:lpstr>
      <vt:lpstr>1.3 Logo.</vt:lpstr>
      <vt:lpstr>1.4 Eslogan.</vt:lpstr>
      <vt:lpstr>PowerPoint Presentation</vt:lpstr>
      <vt:lpstr>  2.1 Cliente</vt:lpstr>
      <vt:lpstr>  2.2 Nombre del proyecto</vt:lpstr>
      <vt:lpstr>  2.3. Objetivo General  </vt:lpstr>
      <vt:lpstr> 2.4 Objetivos Específicos </vt:lpstr>
      <vt:lpstr>2.5. Planteamiento Del Problema</vt:lpstr>
      <vt:lpstr> 2.6. Pregunta Problema </vt:lpstr>
      <vt:lpstr>2.7. Justificación  2</vt:lpstr>
      <vt:lpstr>2.8 Alcance Del Proyecto </vt:lpstr>
      <vt:lpstr>2.9 Mapa De Procesos  </vt:lpstr>
      <vt:lpstr>2.10 BPMN  </vt:lpstr>
      <vt:lpstr>2.11 Técnicas de recolección de información  </vt:lpstr>
      <vt:lpstr>2.11 Técnicas de recolección de información  </vt:lpstr>
      <vt:lpstr>2.12 Requerimientos Funcionales  </vt:lpstr>
      <vt:lpstr>2.12 Requerimientos Funcionales  </vt:lpstr>
      <vt:lpstr>2.13 Requerimientos No Funcionales  </vt:lpstr>
      <vt:lpstr>2.13 Requerimientos No Funcionales 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revision>1</cp:revision>
  <dcterms:created xsi:type="dcterms:W3CDTF">2020-10-01T23:51:28Z</dcterms:created>
  <dcterms:modified xsi:type="dcterms:W3CDTF">2024-03-12T11:50:10Z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